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8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DC2681-1B29-46BB-9D7F-30FA43F7E3EE}" type="datetimeFigureOut">
              <a:rPr lang="en-GB" smtClean="0"/>
              <a:t>27/06/2019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1D83AD-BDD0-4349-B19D-C373335176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21084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0" name="Google Shape;210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0820162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56F0B99-1482-4D2D-B91B-7D99AF9F9E3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62E4C268-30BA-4CD9-B570-497E00D566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102DF76-118F-4F37-9EAA-63CF0086A2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B2A29-19A9-4361-AC9E-FE4F9E75FEBF}" type="datetimeFigureOut">
              <a:rPr lang="en-GB" smtClean="0"/>
              <a:t>27/06/2019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D116465F-6F6B-4DC7-A1A1-FA2A5A7B4C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ADBEE705-B01F-49C9-A12C-065B9A0686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45C7C-88C8-4C1B-A2B4-25B709094B4B}" type="slidenum">
              <a:rPr lang="en-GB" smtClean="0"/>
              <a:t>‹#›</a:t>
            </a:fld>
            <a:endParaRPr lang="en-GB"/>
          </a:p>
        </p:txBody>
      </p:sp>
      <p:sp>
        <p:nvSpPr>
          <p:cNvPr id="7" name="Rounded Rectangle 3">
            <a:extLst>
              <a:ext uri="{FF2B5EF4-FFF2-40B4-BE49-F238E27FC236}">
                <a16:creationId xmlns:a16="http://schemas.microsoft.com/office/drawing/2014/main" xmlns="" id="{B8B83414-A879-4F48-8333-A23D8652A18B}"/>
              </a:ext>
            </a:extLst>
          </p:cNvPr>
          <p:cNvSpPr/>
          <p:nvPr userDrawn="1"/>
        </p:nvSpPr>
        <p:spPr>
          <a:xfrm>
            <a:off x="197706" y="169300"/>
            <a:ext cx="11822886" cy="6540844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46022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B2BD2FA-2E29-4986-BEB6-F18057FFDF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AE85BFE-1E23-43E4-938A-6D006168F9B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7465287C-2969-44FD-A654-535217387A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B2A29-19A9-4361-AC9E-FE4F9E75FEBF}" type="datetimeFigureOut">
              <a:rPr lang="en-GB" smtClean="0"/>
              <a:t>27/06/2019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E092E84B-9C76-4C89-A5DB-14B86624DE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A678DC5E-2984-4071-8896-6E76D7DCA3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45C7C-88C8-4C1B-A2B4-25B709094B4B}" type="slidenum">
              <a:rPr lang="en-GB" smtClean="0"/>
              <a:t>‹#›</a:t>
            </a:fld>
            <a:endParaRPr lang="en-GB"/>
          </a:p>
        </p:txBody>
      </p:sp>
      <p:sp>
        <p:nvSpPr>
          <p:cNvPr id="7" name="Rounded Rectangle 3">
            <a:extLst>
              <a:ext uri="{FF2B5EF4-FFF2-40B4-BE49-F238E27FC236}">
                <a16:creationId xmlns:a16="http://schemas.microsoft.com/office/drawing/2014/main" xmlns="" id="{B8B83414-A879-4F48-8333-A23D8652A18B}"/>
              </a:ext>
            </a:extLst>
          </p:cNvPr>
          <p:cNvSpPr/>
          <p:nvPr userDrawn="1"/>
        </p:nvSpPr>
        <p:spPr>
          <a:xfrm>
            <a:off x="197706" y="169300"/>
            <a:ext cx="11822886" cy="6540844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pic>
        <p:nvPicPr>
          <p:cNvPr id="8" name="Picture 2" descr="Image result for greenshaw learning trust logo">
            <a:extLst>
              <a:ext uri="{FF2B5EF4-FFF2-40B4-BE49-F238E27FC236}">
                <a16:creationId xmlns:a16="http://schemas.microsoft.com/office/drawing/2014/main" xmlns="" id="{90F88CBB-028A-47AC-A79D-523FFAC7881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05935" y="5741016"/>
            <a:ext cx="1844746" cy="8430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12360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6655EC0-8B84-40D9-A782-CD9AFAD6B1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4A67C057-F3DB-4594-91BD-D1EDCA21C0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624A9957-0FEB-4958-973D-EEA18D210E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B2A29-19A9-4361-AC9E-FE4F9E75FEBF}" type="datetimeFigureOut">
              <a:rPr lang="en-GB" smtClean="0"/>
              <a:t>27/06/2019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0B91246-1263-476F-8F4F-95C7CD1A87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B0F27C6-272F-4D48-BD51-192519B885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45C7C-88C8-4C1B-A2B4-25B709094B4B}" type="slidenum">
              <a:rPr lang="en-GB" smtClean="0"/>
              <a:t>‹#›</a:t>
            </a:fld>
            <a:endParaRPr lang="en-GB"/>
          </a:p>
        </p:txBody>
      </p:sp>
      <p:sp>
        <p:nvSpPr>
          <p:cNvPr id="7" name="Rounded Rectangle 3">
            <a:extLst>
              <a:ext uri="{FF2B5EF4-FFF2-40B4-BE49-F238E27FC236}">
                <a16:creationId xmlns:a16="http://schemas.microsoft.com/office/drawing/2014/main" xmlns="" id="{B8B83414-A879-4F48-8333-A23D8652A18B}"/>
              </a:ext>
            </a:extLst>
          </p:cNvPr>
          <p:cNvSpPr/>
          <p:nvPr userDrawn="1"/>
        </p:nvSpPr>
        <p:spPr>
          <a:xfrm>
            <a:off x="197706" y="169300"/>
            <a:ext cx="11822886" cy="6540844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4163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3250FFE-C547-4562-AB71-B4E949DAF3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9936811-3893-47DC-9A32-23AF42FF87F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38F7354C-406A-4D69-AED6-40A1398ABF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BC84EE48-ECCE-4744-B51B-0E0AE867CC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B2A29-19A9-4361-AC9E-FE4F9E75FEBF}" type="datetimeFigureOut">
              <a:rPr lang="en-GB" smtClean="0"/>
              <a:t>27/06/2019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6F1F7C10-70FC-42C4-A488-D7AB0F1B3F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6E4DADA6-EF49-4A0B-ADA7-90CD3D80D4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45C7C-88C8-4C1B-A2B4-25B709094B4B}" type="slidenum">
              <a:rPr lang="en-GB" smtClean="0"/>
              <a:t>‹#›</a:t>
            </a:fld>
            <a:endParaRPr lang="en-GB"/>
          </a:p>
        </p:txBody>
      </p:sp>
      <p:sp>
        <p:nvSpPr>
          <p:cNvPr id="8" name="Rounded Rectangle 3">
            <a:extLst>
              <a:ext uri="{FF2B5EF4-FFF2-40B4-BE49-F238E27FC236}">
                <a16:creationId xmlns:a16="http://schemas.microsoft.com/office/drawing/2014/main" xmlns="" id="{B8B83414-A879-4F48-8333-A23D8652A18B}"/>
              </a:ext>
            </a:extLst>
          </p:cNvPr>
          <p:cNvSpPr/>
          <p:nvPr userDrawn="1"/>
        </p:nvSpPr>
        <p:spPr>
          <a:xfrm>
            <a:off x="197706" y="169300"/>
            <a:ext cx="11822886" cy="6540844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35457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F75E7AD-F720-4393-9600-38CB391709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3ABE0353-AA64-4097-911D-01E41477E1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6952B235-CEB9-4076-99F5-479AFF39C73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0408C9B0-C21A-43FC-BF2D-85BBDA7D2E8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89F1BDC6-5782-4C4A-AF91-0620AAE6BFD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A5457057-9847-422E-BD6B-E208F74818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B2A29-19A9-4361-AC9E-FE4F9E75FEBF}" type="datetimeFigureOut">
              <a:rPr lang="en-GB" smtClean="0"/>
              <a:t>27/06/2019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11176E3D-C3D7-4E85-8D9E-9992130035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8A3CC516-AF04-498D-8321-CFDF52A46D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45C7C-88C8-4C1B-A2B4-25B709094B4B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Rounded Rectangle 3">
            <a:extLst>
              <a:ext uri="{FF2B5EF4-FFF2-40B4-BE49-F238E27FC236}">
                <a16:creationId xmlns:a16="http://schemas.microsoft.com/office/drawing/2014/main" xmlns="" id="{B8B83414-A879-4F48-8333-A23D8652A18B}"/>
              </a:ext>
            </a:extLst>
          </p:cNvPr>
          <p:cNvSpPr/>
          <p:nvPr userDrawn="1"/>
        </p:nvSpPr>
        <p:spPr>
          <a:xfrm>
            <a:off x="197706" y="169300"/>
            <a:ext cx="11822886" cy="6540844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77980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0ED50B3-5593-48EC-8675-3380650750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45BB5FD2-D9DB-43B3-BBF4-803C6F32DC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B2A29-19A9-4361-AC9E-FE4F9E75FEBF}" type="datetimeFigureOut">
              <a:rPr lang="en-GB" smtClean="0"/>
              <a:t>27/06/2019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7E7E0677-5F0E-4665-8699-C45E43DF6B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59645558-D513-4C02-BAF4-8AEDEB9997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45C7C-88C8-4C1B-A2B4-25B709094B4B}" type="slidenum">
              <a:rPr lang="en-GB" smtClean="0"/>
              <a:t>‹#›</a:t>
            </a:fld>
            <a:endParaRPr lang="en-GB"/>
          </a:p>
        </p:txBody>
      </p:sp>
      <p:sp>
        <p:nvSpPr>
          <p:cNvPr id="6" name="Rounded Rectangle 3">
            <a:extLst>
              <a:ext uri="{FF2B5EF4-FFF2-40B4-BE49-F238E27FC236}">
                <a16:creationId xmlns:a16="http://schemas.microsoft.com/office/drawing/2014/main" xmlns="" id="{B8B83414-A879-4F48-8333-A23D8652A18B}"/>
              </a:ext>
            </a:extLst>
          </p:cNvPr>
          <p:cNvSpPr/>
          <p:nvPr userDrawn="1"/>
        </p:nvSpPr>
        <p:spPr>
          <a:xfrm>
            <a:off x="197706" y="169300"/>
            <a:ext cx="11822886" cy="6540844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775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8A39D62D-ECB9-4971-99CA-712100432C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B2A29-19A9-4361-AC9E-FE4F9E75FEBF}" type="datetimeFigureOut">
              <a:rPr lang="en-GB" smtClean="0"/>
              <a:t>27/06/2019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6B4FECFC-7015-48A0-A818-C30EAD2178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3A2388D1-E3E1-4130-83EE-72C8EC48AE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45C7C-88C8-4C1B-A2B4-25B709094B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17777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E14AFD3-3477-4A0A-A4D3-2780624942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A9A259C-19E3-4DDD-ABE4-CBE0FDE17E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EBC6F679-AD11-4D55-A231-5E5D700D8B3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A5E6B8E9-9145-4474-AFCB-80C2E1449F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B2A29-19A9-4361-AC9E-FE4F9E75FEBF}" type="datetimeFigureOut">
              <a:rPr lang="en-GB" smtClean="0"/>
              <a:t>27/06/2019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E1DEEDCA-D79D-4730-B24D-9EB8579D23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4F4C41AD-B05E-4165-AEDE-545B0DF334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45C7C-88C8-4C1B-A2B4-25B709094B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65592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30CF4EE-57DA-49CB-AEF2-FBFAFCDEF0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3835B857-F7A1-4A88-B7AD-8FBAFF86EF6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DB822B5D-532B-4125-90C6-71FED81EAD1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0C8B5053-2713-4819-A25F-9058F2E774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B2A29-19A9-4361-AC9E-FE4F9E75FEBF}" type="datetimeFigureOut">
              <a:rPr lang="en-GB" smtClean="0"/>
              <a:t>27/06/2019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02D55845-8E4D-4644-A16A-5A9F7D61A1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336B8D21-F542-418F-AB61-6A583CDD25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45C7C-88C8-4C1B-A2B4-25B709094B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1017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6883CA1-D9AA-43B1-9058-8DA6E0D3BB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94D73951-25FD-496A-8A4C-81CB6A80970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80D22C65-DF3C-45DF-BAB3-DDF77B9FCB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B2A29-19A9-4361-AC9E-FE4F9E75FEBF}" type="datetimeFigureOut">
              <a:rPr lang="en-GB" smtClean="0"/>
              <a:t>27/06/2019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2DDAD30B-981E-4BA0-9921-36BA9820C5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03ED1A8-4534-41AC-92C6-DEBC5BCBC8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45C7C-88C8-4C1B-A2B4-25B709094B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06491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84AC4D9F-16A4-4D70-BF3F-EC7274551B5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1B52B335-B3BD-4F1C-9B26-BEBF8B3EED1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A2C4C3C-25E6-4719-B1D1-FED95325F5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B2A29-19A9-4361-AC9E-FE4F9E75FEBF}" type="datetimeFigureOut">
              <a:rPr lang="en-GB" smtClean="0"/>
              <a:t>27/06/2019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C14410E2-FC0A-4327-8A94-23793527DA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FB7DC2B8-FBB8-48DB-9EF5-6708CDF399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45C7C-88C8-4C1B-A2B4-25B709094B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50944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A01A4942-D3F4-4FDA-ACFB-A24BF73F06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62788A37-3F09-4A61-AED2-E910597E43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81A00061-9415-42B1-A60F-E3DBE790766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2B2A29-19A9-4361-AC9E-FE4F9E75FEBF}" type="datetimeFigureOut">
              <a:rPr lang="en-GB" smtClean="0"/>
              <a:t>27/06/2019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58D62FF-108B-48A0-8610-A1CD1999858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A1EEBA6-2202-45FA-9334-FA2A767E666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D45C7C-88C8-4C1B-A2B4-25B709094B4B}" type="slidenum">
              <a:rPr lang="en-GB" smtClean="0"/>
              <a:t>‹#›</a:t>
            </a:fld>
            <a:endParaRPr lang="en-GB"/>
          </a:p>
        </p:txBody>
      </p:sp>
      <p:sp>
        <p:nvSpPr>
          <p:cNvPr id="7" name="Rounded Rectangle 3">
            <a:extLst>
              <a:ext uri="{FF2B5EF4-FFF2-40B4-BE49-F238E27FC236}">
                <a16:creationId xmlns:a16="http://schemas.microsoft.com/office/drawing/2014/main" xmlns="" id="{B8B83414-A879-4F48-8333-A23D8652A18B}"/>
              </a:ext>
            </a:extLst>
          </p:cNvPr>
          <p:cNvSpPr/>
          <p:nvPr userDrawn="1"/>
        </p:nvSpPr>
        <p:spPr>
          <a:xfrm>
            <a:off x="197706" y="169300"/>
            <a:ext cx="11822886" cy="6540844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pic>
        <p:nvPicPr>
          <p:cNvPr id="8" name="Picture 2" descr="Image result for greenshaw learning trust logo">
            <a:extLst>
              <a:ext uri="{FF2B5EF4-FFF2-40B4-BE49-F238E27FC236}">
                <a16:creationId xmlns:a16="http://schemas.microsoft.com/office/drawing/2014/main" xmlns="" id="{90F88CBB-028A-47AC-A79D-523FFAC7881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05935" y="5741016"/>
            <a:ext cx="1844746" cy="8430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11415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oogle Shape;214;p3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753838" y="708698"/>
            <a:ext cx="1953495" cy="130756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3958936" y="238991"/>
            <a:ext cx="35433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/>
              <a:t>Keyboard Skills</a:t>
            </a:r>
            <a:endParaRPr lang="en-GB" sz="2800" dirty="0"/>
          </a:p>
        </p:txBody>
      </p:sp>
      <p:sp>
        <p:nvSpPr>
          <p:cNvPr id="2" name="TextBox 1"/>
          <p:cNvSpPr txBox="1"/>
          <p:nvPr/>
        </p:nvSpPr>
        <p:spPr>
          <a:xfrm>
            <a:off x="7229477" y="308691"/>
            <a:ext cx="4322613" cy="310854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b="1" u="sng" dirty="0" smtClean="0"/>
              <a:t>The Stave</a:t>
            </a:r>
          </a:p>
          <a:p>
            <a:endParaRPr lang="en-GB" sz="1400" dirty="0"/>
          </a:p>
          <a:p>
            <a:r>
              <a:rPr lang="en-GB" sz="1400" b="1" dirty="0" smtClean="0"/>
              <a:t>Stave</a:t>
            </a:r>
            <a:r>
              <a:rPr lang="en-GB" sz="1400" dirty="0" smtClean="0"/>
              <a:t>- the 5 lines, 4 spaces where music is written:</a:t>
            </a:r>
          </a:p>
          <a:p>
            <a:endParaRPr lang="en-GB" sz="1400" dirty="0"/>
          </a:p>
          <a:p>
            <a:endParaRPr lang="en-GB" sz="1400" dirty="0" smtClean="0"/>
          </a:p>
          <a:p>
            <a:endParaRPr lang="en-GB" sz="1400" dirty="0"/>
          </a:p>
          <a:p>
            <a:endParaRPr lang="en-GB" sz="1400" dirty="0" smtClean="0"/>
          </a:p>
          <a:p>
            <a:endParaRPr lang="en-GB" sz="1400" dirty="0"/>
          </a:p>
          <a:p>
            <a:r>
              <a:rPr lang="en-GB" sz="1400" b="1" dirty="0" smtClean="0"/>
              <a:t>Treble Clef- </a:t>
            </a:r>
            <a:r>
              <a:rPr lang="en-GB" sz="1400" dirty="0" smtClean="0"/>
              <a:t>at the beginning of each stave. The treble clef means that notes are high in pitch and are found above Middle C. These notes are played with right hand.</a:t>
            </a:r>
          </a:p>
          <a:p>
            <a:r>
              <a:rPr lang="en-GB" sz="1400" b="1" dirty="0" smtClean="0"/>
              <a:t>Bass Clef-</a:t>
            </a:r>
            <a:r>
              <a:rPr lang="en-GB" sz="1400" b="1" dirty="0"/>
              <a:t> </a:t>
            </a:r>
            <a:r>
              <a:rPr lang="en-GB" sz="1400" dirty="0" smtClean="0"/>
              <a:t>at the beginning of each stave. The bass clef means that notes are low in pitch and below Middle C. These notes are played with the left hand.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90622" y="1313059"/>
            <a:ext cx="2600325" cy="962025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755498" y="300042"/>
            <a:ext cx="3816501" cy="2462213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400" b="1" u="sng" dirty="0" smtClean="0"/>
              <a:t>Keywords</a:t>
            </a:r>
          </a:p>
          <a:p>
            <a:endParaRPr lang="en-GB" sz="1400" b="1" u="sng" dirty="0" smtClean="0"/>
          </a:p>
          <a:p>
            <a:r>
              <a:rPr lang="en-GB" sz="1400" b="1" dirty="0" smtClean="0"/>
              <a:t>Melody</a:t>
            </a:r>
            <a:r>
              <a:rPr lang="en-GB" sz="1400" dirty="0" smtClean="0"/>
              <a:t>- the main tune in a piece of music</a:t>
            </a:r>
            <a:endParaRPr lang="en-GB" sz="1400" dirty="0"/>
          </a:p>
          <a:p>
            <a:r>
              <a:rPr lang="en-GB" sz="1400" b="1" dirty="0"/>
              <a:t>Chord</a:t>
            </a:r>
            <a:r>
              <a:rPr lang="en-GB" sz="1400" dirty="0"/>
              <a:t>- </a:t>
            </a:r>
            <a:r>
              <a:rPr lang="en-GB" sz="1400" dirty="0" smtClean="0"/>
              <a:t>2 or more notes which ‘fit’ together and sound good </a:t>
            </a:r>
            <a:endParaRPr lang="en-GB" sz="1400" dirty="0"/>
          </a:p>
          <a:p>
            <a:r>
              <a:rPr lang="en-GB" sz="1400" b="1" dirty="0"/>
              <a:t>Major</a:t>
            </a:r>
            <a:r>
              <a:rPr lang="en-GB" sz="1400" dirty="0"/>
              <a:t>- </a:t>
            </a:r>
            <a:r>
              <a:rPr lang="en-GB" sz="1400" dirty="0" smtClean="0"/>
              <a:t>sounds happy </a:t>
            </a:r>
            <a:r>
              <a:rPr lang="en-GB" sz="1400" dirty="0"/>
              <a:t/>
            </a:r>
            <a:br>
              <a:rPr lang="en-GB" sz="1400" dirty="0"/>
            </a:br>
            <a:r>
              <a:rPr lang="en-GB" sz="1400" b="1" dirty="0"/>
              <a:t>Minor</a:t>
            </a:r>
            <a:r>
              <a:rPr lang="en-GB" sz="1400" dirty="0"/>
              <a:t> </a:t>
            </a:r>
            <a:r>
              <a:rPr lang="en-GB" sz="1400" dirty="0" smtClean="0"/>
              <a:t>– sounds sad </a:t>
            </a:r>
          </a:p>
          <a:p>
            <a:r>
              <a:rPr lang="en-GB" sz="1400" b="1" dirty="0" smtClean="0"/>
              <a:t>#</a:t>
            </a:r>
            <a:r>
              <a:rPr lang="en-GB" sz="1400" dirty="0" smtClean="0"/>
              <a:t> - sharp sign- becomes a tiny step higher in pitch</a:t>
            </a:r>
          </a:p>
          <a:p>
            <a:endParaRPr lang="en-GB" sz="1400" dirty="0" smtClean="0"/>
          </a:p>
          <a:p>
            <a:r>
              <a:rPr lang="en-GB" sz="1400" dirty="0" smtClean="0"/>
              <a:t>       - flat sign- becomes a tiny step lower in pitch</a:t>
            </a:r>
            <a:endParaRPr lang="en-GB" sz="1400" dirty="0"/>
          </a:p>
          <a:p>
            <a:endParaRPr lang="en-GB" sz="1400" dirty="0" smtClean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37019" y="3667314"/>
            <a:ext cx="6657975" cy="138112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43884" y="5495393"/>
            <a:ext cx="4646900" cy="121936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353056" y="3359537"/>
            <a:ext cx="1797627" cy="30777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b="1" u="sng" dirty="0" smtClean="0"/>
              <a:t>The Stave Notes</a:t>
            </a:r>
            <a:endParaRPr lang="en-GB" sz="1400" b="1" u="sng" dirty="0"/>
          </a:p>
        </p:txBody>
      </p:sp>
      <p:sp>
        <p:nvSpPr>
          <p:cNvPr id="12" name="TextBox 11"/>
          <p:cNvSpPr txBox="1"/>
          <p:nvPr/>
        </p:nvSpPr>
        <p:spPr>
          <a:xfrm>
            <a:off x="6290393" y="5136033"/>
            <a:ext cx="2275613" cy="30777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b="1" u="sng" dirty="0" smtClean="0"/>
              <a:t>Layout of keyboard (piano)</a:t>
            </a:r>
            <a:endParaRPr lang="en-GB" sz="1400" b="1" u="sng" dirty="0"/>
          </a:p>
        </p:txBody>
      </p:sp>
      <p:pic>
        <p:nvPicPr>
          <p:cNvPr id="13" name="Picture 12" descr="Macintosh HD:Users:jyoung:Desktop:Screen Shot 2018-07-12 at 09.53.49.png"/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686" y="3348945"/>
            <a:ext cx="4319152" cy="2958400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TextBox 13"/>
          <p:cNvSpPr txBox="1"/>
          <p:nvPr/>
        </p:nvSpPr>
        <p:spPr>
          <a:xfrm>
            <a:off x="1596733" y="3051760"/>
            <a:ext cx="1797627" cy="30777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b="1" u="sng" dirty="0" smtClean="0"/>
              <a:t>Rhythms</a:t>
            </a:r>
            <a:endParaRPr lang="en-GB" sz="1400" b="1" u="sng" dirty="0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38746" y="2160783"/>
            <a:ext cx="192444" cy="428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246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</TotalTime>
  <Words>119</Words>
  <Application>Microsoft Office PowerPoint</Application>
  <PresentationFormat>Widescreen</PresentationFormat>
  <Paragraphs>22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Sean Delahoy</dc:creator>
  <cp:lastModifiedBy>Jennifer Young</cp:lastModifiedBy>
  <cp:revision>14</cp:revision>
  <dcterms:created xsi:type="dcterms:W3CDTF">2019-01-05T15:30:34Z</dcterms:created>
  <dcterms:modified xsi:type="dcterms:W3CDTF">2019-06-27T07:20:38Z</dcterms:modified>
</cp:coreProperties>
</file>