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08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8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12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15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48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8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21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1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2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19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212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131FD-C0F2-423A-8A51-6DF02D375F4E}" type="datetimeFigureOut">
              <a:rPr lang="en-GB" smtClean="0"/>
              <a:t>11/03/2019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18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191923"/>
              </p:ext>
            </p:extLst>
          </p:nvPr>
        </p:nvGraphicFramePr>
        <p:xfrm>
          <a:off x="0" y="0"/>
          <a:ext cx="12192000" cy="685800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1286897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Big Idea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Description 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28689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Tenses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Communicating about the past, present</a:t>
                      </a:r>
                      <a:r>
                        <a:rPr lang="en-GB" sz="2400" baseline="0" dirty="0" smtClean="0"/>
                        <a:t> and future relies on the knowledge of multiple verb structures in different timeframes.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286897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/>
                        <a:t>Gender + agreement</a:t>
                      </a:r>
                      <a:endParaRPr lang="en-GB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Changes the way we see nouns in different languages and impacts all words in written and spoken communication.</a:t>
                      </a:r>
                      <a:r>
                        <a:rPr lang="en-GB" sz="2400" baseline="0" dirty="0" smtClean="0"/>
                        <a:t> 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347728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Phonics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Sound patterns are the building blocks of language and vary from language to language. Understanding and using phonics correctly is imperative in oral</a:t>
                      </a:r>
                      <a:r>
                        <a:rPr lang="en-GB" sz="2000" baseline="0" dirty="0" smtClean="0"/>
                        <a:t> and aural communication. 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649582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/>
                        <a:t>Audience + Cultural Awareness</a:t>
                      </a:r>
                      <a:endParaRPr lang="en-GB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The way in</a:t>
                      </a:r>
                      <a:r>
                        <a:rPr lang="en-GB" sz="2400" baseline="0" dirty="0" smtClean="0"/>
                        <a:t> which we communicate depends on who we are and to whom we are talking. </a:t>
                      </a:r>
                    </a:p>
                    <a:p>
                      <a:r>
                        <a:rPr lang="en-GB" sz="2400" baseline="0" dirty="0" smtClean="0"/>
                        <a:t>Understanding and respecting cultural differences and traditions.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560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414616"/>
              </p:ext>
            </p:extLst>
          </p:nvPr>
        </p:nvGraphicFramePr>
        <p:xfrm>
          <a:off x="0" y="0"/>
          <a:ext cx="12192000" cy="6857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1215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950785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930950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Tenses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11714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solidFill>
                            <a:schemeClr val="tx1"/>
                          </a:solidFill>
                        </a:rPr>
                        <a:t>Year 7</a:t>
                      </a:r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Present tense- 1</a:t>
                      </a:r>
                      <a:r>
                        <a:rPr lang="en-GB" sz="11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and 3</a:t>
                      </a:r>
                      <a:r>
                        <a:rPr lang="en-GB" sz="1100" baseline="30000" dirty="0" smtClean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person singular, 1</a:t>
                      </a:r>
                      <a:r>
                        <a:rPr lang="en-GB" sz="11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person plural, set reflexive verbs</a:t>
                      </a:r>
                    </a:p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Perfect tense- AVOIR and regular –</a:t>
                      </a:r>
                      <a:r>
                        <a:rPr lang="en-GB" sz="1100" baseline="0" dirty="0" err="1" smtClean="0">
                          <a:solidFill>
                            <a:schemeClr val="tx1"/>
                          </a:solidFill>
                        </a:rPr>
                        <a:t>er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verbs</a:t>
                      </a:r>
                    </a:p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Near future tense- 1</a:t>
                      </a:r>
                      <a:r>
                        <a:rPr lang="en-GB" sz="11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person singular</a:t>
                      </a:r>
                    </a:p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Conditional tense- Je </a:t>
                      </a:r>
                      <a:r>
                        <a:rPr lang="en-GB" sz="1100" baseline="0" dirty="0" err="1" smtClean="0">
                          <a:solidFill>
                            <a:schemeClr val="tx1"/>
                          </a:solidFill>
                        </a:rPr>
                        <a:t>voudrais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+ infinitive</a:t>
                      </a:r>
                    </a:p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Imperfect tense- 1</a:t>
                      </a:r>
                      <a:r>
                        <a:rPr lang="en-GB" sz="11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person with AVOIR and ÊTRE</a:t>
                      </a:r>
                    </a:p>
                    <a:p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Understanding the principle of the 3 time frames</a:t>
                      </a:r>
                      <a:endParaRPr lang="en-GB" sz="1100" b="1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11714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/>
                        <a:t>Year 8</a:t>
                      </a:r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aseline="0" dirty="0" smtClean="0"/>
                        <a:t>Present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and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singular,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and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plural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smtClean="0"/>
                        <a:t>Perfect tense- AVOIR and ÊTRE regular –</a:t>
                      </a:r>
                      <a:r>
                        <a:rPr lang="en-GB" sz="1100" baseline="0" dirty="0" err="1" smtClean="0"/>
                        <a:t>er</a:t>
                      </a:r>
                      <a:r>
                        <a:rPr lang="en-GB" sz="1100" baseline="0" dirty="0" smtClean="0"/>
                        <a:t> verbs and key irregulars</a:t>
                      </a:r>
                    </a:p>
                    <a:p>
                      <a:r>
                        <a:rPr lang="en-GB" sz="1100" baseline="0" dirty="0" smtClean="0"/>
                        <a:t>Near future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and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singular,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plural</a:t>
                      </a:r>
                    </a:p>
                    <a:p>
                      <a:r>
                        <a:rPr lang="en-GB" sz="1100" baseline="0" dirty="0" smtClean="0"/>
                        <a:t>Conditional tense- Variety of regular verbs in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smtClean="0"/>
                        <a:t>Imperfect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with AVOIR and ÊTRE, regular verbs in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person, set phrases (</a:t>
                      </a:r>
                      <a:r>
                        <a:rPr lang="en-GB" sz="1100" baseline="0" dirty="0" err="1" smtClean="0"/>
                        <a:t>si</a:t>
                      </a:r>
                      <a:r>
                        <a:rPr lang="en-GB" sz="1100" baseline="0" dirty="0" smtClean="0"/>
                        <a:t> clauses)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smtClean="0"/>
                        <a:t>Understanding the principle of the 3 time frames</a:t>
                      </a:r>
                      <a:endParaRPr lang="en-GB" sz="1100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11714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/>
                        <a:t>Year 9</a:t>
                      </a:r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Present</a:t>
                      </a:r>
                      <a:r>
                        <a:rPr lang="en-GB" sz="1100" baseline="0" dirty="0" smtClean="0"/>
                        <a:t> tense, perfect tense, near future tense- All persons</a:t>
                      </a:r>
                    </a:p>
                    <a:p>
                      <a:r>
                        <a:rPr lang="en-GB" sz="1100" baseline="0" dirty="0" smtClean="0"/>
                        <a:t>Conditional tense, imperfect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and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singular,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plural </a:t>
                      </a:r>
                    </a:p>
                    <a:p>
                      <a:r>
                        <a:rPr lang="en-GB" sz="1100" baseline="0" dirty="0" smtClean="0"/>
                        <a:t>Present tense- reflexive verbs, modal verbs</a:t>
                      </a:r>
                    </a:p>
                    <a:p>
                      <a:r>
                        <a:rPr lang="en-GB" sz="1100" baseline="0" dirty="0" smtClean="0"/>
                        <a:t>Simple future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and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singular,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plural</a:t>
                      </a:r>
                    </a:p>
                    <a:p>
                      <a:r>
                        <a:rPr lang="en-GB" sz="1100" baseline="0" dirty="0" smtClean="0"/>
                        <a:t>Past/present/future infinitive phrases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smtClean="0"/>
                        <a:t>Understanding the principle of the 3 time frames and multiple tenses within each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287814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/>
                        <a:t>Year 10</a:t>
                      </a:r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Present</a:t>
                      </a:r>
                      <a:r>
                        <a:rPr lang="en-GB" sz="1100" baseline="0" dirty="0" smtClean="0"/>
                        <a:t> tense, perfect tense, near future tense- All persons</a:t>
                      </a:r>
                    </a:p>
                    <a:p>
                      <a:r>
                        <a:rPr lang="en-GB" sz="1100" baseline="0" dirty="0" smtClean="0"/>
                        <a:t>Conditional tense, imperfect tense- All persons</a:t>
                      </a:r>
                      <a:endParaRPr lang="en-GB" sz="1100" dirty="0" smtClean="0"/>
                    </a:p>
                    <a:p>
                      <a:r>
                        <a:rPr lang="en-GB" sz="1100" dirty="0" smtClean="0"/>
                        <a:t>Simple</a:t>
                      </a:r>
                      <a:r>
                        <a:rPr lang="en-GB" sz="1100" baseline="0" dirty="0" smtClean="0"/>
                        <a:t> future tense- All persons</a:t>
                      </a:r>
                    </a:p>
                    <a:p>
                      <a:r>
                        <a:rPr lang="en-GB" sz="1100" baseline="0" dirty="0" smtClean="0"/>
                        <a:t>Perfect tense- reflexive verbs</a:t>
                      </a:r>
                    </a:p>
                    <a:p>
                      <a:r>
                        <a:rPr lang="en-GB" sz="1100" baseline="0" dirty="0" smtClean="0"/>
                        <a:t>Pluperfect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singular</a:t>
                      </a:r>
                    </a:p>
                    <a:p>
                      <a:r>
                        <a:rPr lang="en-GB" sz="1100" baseline="0" dirty="0" smtClean="0"/>
                        <a:t>The perfect infinitive- set phrases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smtClean="0"/>
                        <a:t>Past/present/future infinitive phrases</a:t>
                      </a:r>
                      <a:endParaRPr lang="en-GB" sz="1100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1287814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/>
                        <a:t>Year 11</a:t>
                      </a:r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Present</a:t>
                      </a:r>
                      <a:r>
                        <a:rPr lang="en-GB" sz="1100" baseline="0" dirty="0" smtClean="0"/>
                        <a:t> tense, perfect tense, near future tense- All persons</a:t>
                      </a:r>
                    </a:p>
                    <a:p>
                      <a:r>
                        <a:rPr lang="en-GB" sz="1100" baseline="0" dirty="0" smtClean="0"/>
                        <a:t>Conditional tense, imperfect tense- All persons</a:t>
                      </a:r>
                    </a:p>
                    <a:p>
                      <a:r>
                        <a:rPr lang="en-GB" sz="1100" baseline="0" dirty="0" smtClean="0"/>
                        <a:t>Pluperfect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singular and plural</a:t>
                      </a:r>
                    </a:p>
                    <a:p>
                      <a:r>
                        <a:rPr lang="en-GB" sz="1100" baseline="0" dirty="0" smtClean="0"/>
                        <a:t>Conditional tense- modal verbs</a:t>
                      </a:r>
                    </a:p>
                    <a:p>
                      <a:r>
                        <a:rPr lang="en-GB" sz="1100" baseline="0" dirty="0" smtClean="0"/>
                        <a:t>Conditional perfect tense- 1</a:t>
                      </a:r>
                      <a:r>
                        <a:rPr lang="en-GB" sz="1100" baseline="30000" dirty="0" smtClean="0"/>
                        <a:t>st</a:t>
                      </a:r>
                      <a:r>
                        <a:rPr lang="en-GB" sz="1100" baseline="0" dirty="0" smtClean="0"/>
                        <a:t> person singular, set phrases</a:t>
                      </a:r>
                    </a:p>
                    <a:p>
                      <a:r>
                        <a:rPr lang="en-GB" sz="1100" baseline="0" dirty="0" smtClean="0"/>
                        <a:t>The passive- past/present/future 3</a:t>
                      </a:r>
                      <a:r>
                        <a:rPr lang="en-GB" sz="1100" baseline="30000" dirty="0" smtClean="0"/>
                        <a:t>rd</a:t>
                      </a:r>
                      <a:r>
                        <a:rPr lang="en-GB" sz="1100" baseline="0" dirty="0" smtClean="0"/>
                        <a:t> person singular</a:t>
                      </a:r>
                    </a:p>
                    <a:p>
                      <a:r>
                        <a:rPr lang="en-GB" sz="1100" baseline="0" dirty="0" smtClean="0"/>
                        <a:t>The subjunctive- set phrases and key verbs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9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249512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1215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950785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96635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Gender + agreement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Adjectival agreement- masculine, feminine, singular, plural</a:t>
                      </a:r>
                    </a:p>
                    <a:p>
                      <a:r>
                        <a:rPr lang="en-GB" baseline="0" dirty="0" smtClean="0"/>
                        <a:t>Articles- masculine, feminine, singular, plural</a:t>
                      </a:r>
                    </a:p>
                    <a:p>
                      <a:r>
                        <a:rPr lang="en-GB" baseline="0" dirty="0" smtClean="0"/>
                        <a:t>Knowing that nouns in French are either masculine or feminine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Perfect tense- ÊTRE agreement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Comparatives and superlatives- adjectival agreement</a:t>
                      </a:r>
                    </a:p>
                    <a:p>
                      <a:endParaRPr lang="en-GB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Comparatives and superlatives- adjectival agreement</a:t>
                      </a:r>
                    </a:p>
                    <a:p>
                      <a:r>
                        <a:rPr lang="en-GB" dirty="0" smtClean="0"/>
                        <a:t>Direct object</a:t>
                      </a:r>
                      <a:r>
                        <a:rPr lang="en-GB" baseline="0" dirty="0" smtClean="0"/>
                        <a:t> pronouns- le/la/les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Asking questions- </a:t>
                      </a:r>
                      <a:r>
                        <a:rPr lang="en-GB" dirty="0" err="1" smtClean="0"/>
                        <a:t>quel</a:t>
                      </a:r>
                      <a:r>
                        <a:rPr lang="en-GB" dirty="0" smtClean="0"/>
                        <a:t>/</a:t>
                      </a:r>
                      <a:r>
                        <a:rPr lang="en-GB" dirty="0" err="1" smtClean="0"/>
                        <a:t>quelle</a:t>
                      </a:r>
                      <a:r>
                        <a:rPr lang="en-GB" dirty="0" smtClean="0"/>
                        <a:t>/</a:t>
                      </a:r>
                      <a:r>
                        <a:rPr lang="en-GB" dirty="0" err="1" smtClean="0"/>
                        <a:t>quels</a:t>
                      </a:r>
                      <a:r>
                        <a:rPr lang="en-GB" dirty="0" smtClean="0"/>
                        <a:t>/</a:t>
                      </a:r>
                      <a:r>
                        <a:rPr lang="en-GB" dirty="0" err="1" smtClean="0"/>
                        <a:t>quelles</a:t>
                      </a:r>
                      <a:endParaRPr lang="en-GB" dirty="0" smtClean="0"/>
                    </a:p>
                    <a:p>
                      <a:r>
                        <a:rPr lang="en-GB" dirty="0" smtClean="0"/>
                        <a:t>Reflexive</a:t>
                      </a:r>
                      <a:r>
                        <a:rPr lang="en-GB" baseline="0" dirty="0" smtClean="0"/>
                        <a:t> verbs in perfect tense- adjectival agreement</a:t>
                      </a:r>
                    </a:p>
                    <a:p>
                      <a:r>
                        <a:rPr lang="en-GB" baseline="0" dirty="0" smtClean="0"/>
                        <a:t>Demonstrative adjectives and pronouns- </a:t>
                      </a:r>
                      <a:r>
                        <a:rPr lang="en-GB" baseline="0" dirty="0" err="1" smtClean="0"/>
                        <a:t>ce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cette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ces</a:t>
                      </a:r>
                      <a:r>
                        <a:rPr lang="en-GB" baseline="0" dirty="0" smtClean="0"/>
                        <a:t>, </a:t>
                      </a:r>
                      <a:r>
                        <a:rPr lang="en-GB" baseline="0" dirty="0" err="1" smtClean="0"/>
                        <a:t>celui</a:t>
                      </a:r>
                      <a:r>
                        <a:rPr lang="en-GB" baseline="0" dirty="0" smtClean="0"/>
                        <a:t>-ci/</a:t>
                      </a:r>
                      <a:r>
                        <a:rPr lang="en-GB" baseline="0" dirty="0" err="1" smtClean="0"/>
                        <a:t>celui-lá</a:t>
                      </a:r>
                      <a:r>
                        <a:rPr lang="en-GB" baseline="0" dirty="0" smtClean="0"/>
                        <a:t> etc. 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1776845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Indirect object</a:t>
                      </a:r>
                      <a:r>
                        <a:rPr lang="en-GB" baseline="0" dirty="0" smtClean="0"/>
                        <a:t> pronouns- me/</a:t>
                      </a:r>
                      <a:r>
                        <a:rPr lang="en-GB" baseline="0" dirty="0" err="1" smtClean="0"/>
                        <a:t>te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lui</a:t>
                      </a:r>
                      <a:r>
                        <a:rPr lang="en-GB" baseline="0" dirty="0" smtClean="0"/>
                        <a:t>/nous/</a:t>
                      </a:r>
                      <a:r>
                        <a:rPr lang="en-GB" baseline="0" dirty="0" err="1" smtClean="0"/>
                        <a:t>vous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leur</a:t>
                      </a:r>
                      <a:endParaRPr lang="en-GB" dirty="0" smtClean="0"/>
                    </a:p>
                    <a:p>
                      <a:r>
                        <a:rPr lang="en-GB" dirty="0" smtClean="0"/>
                        <a:t>Direct and indirect object pronouns- perfect tense</a:t>
                      </a:r>
                    </a:p>
                    <a:p>
                      <a:r>
                        <a:rPr lang="en-GB" dirty="0" smtClean="0"/>
                        <a:t>Noun</a:t>
                      </a:r>
                      <a:r>
                        <a:rPr lang="en-GB" baseline="0" dirty="0" smtClean="0"/>
                        <a:t> genders- e.g. job nouns </a:t>
                      </a:r>
                      <a:r>
                        <a:rPr lang="en-GB" baseline="0" dirty="0" err="1" smtClean="0"/>
                        <a:t>mécanicien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mécanicienne</a:t>
                      </a:r>
                      <a:endParaRPr lang="en-GB" baseline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The perfect infinitive- ÊTRE agreement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The passive- past participle agreement</a:t>
                      </a:r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853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710550"/>
              </p:ext>
            </p:extLst>
          </p:nvPr>
        </p:nvGraphicFramePr>
        <p:xfrm>
          <a:off x="0" y="0"/>
          <a:ext cx="12192000" cy="6949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1215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950785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892524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Phonics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963554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CUDDLE text with teacher support</a:t>
                      </a:r>
                    </a:p>
                    <a:p>
                      <a:r>
                        <a:rPr lang="en-GB" baseline="0" dirty="0" smtClean="0"/>
                        <a:t>Double vowel sounds- </a:t>
                      </a:r>
                      <a:r>
                        <a:rPr lang="en-GB" baseline="0" dirty="0" err="1" smtClean="0"/>
                        <a:t>ai</a:t>
                      </a:r>
                      <a:r>
                        <a:rPr lang="en-GB" baseline="0" dirty="0" smtClean="0"/>
                        <a:t>, oi, </a:t>
                      </a:r>
                      <a:r>
                        <a:rPr lang="en-GB" baseline="0" dirty="0" err="1" smtClean="0"/>
                        <a:t>ui</a:t>
                      </a:r>
                      <a:r>
                        <a:rPr lang="en-GB" baseline="0" dirty="0" smtClean="0"/>
                        <a:t>, </a:t>
                      </a:r>
                      <a:r>
                        <a:rPr lang="en-GB" baseline="0" dirty="0" err="1" smtClean="0"/>
                        <a:t>eu</a:t>
                      </a:r>
                      <a:r>
                        <a:rPr lang="en-GB" baseline="0" dirty="0" smtClean="0"/>
                        <a:t>, </a:t>
                      </a:r>
                      <a:r>
                        <a:rPr lang="en-GB" baseline="0" dirty="0" err="1" smtClean="0"/>
                        <a:t>ou</a:t>
                      </a:r>
                      <a:r>
                        <a:rPr lang="en-GB" baseline="0" dirty="0" smtClean="0"/>
                        <a:t>, œ, au</a:t>
                      </a:r>
                    </a:p>
                    <a:p>
                      <a:r>
                        <a:rPr lang="en-GB" baseline="0" dirty="0" smtClean="0"/>
                        <a:t>Silent letters- </a:t>
                      </a:r>
                      <a:r>
                        <a:rPr lang="en-GB" sz="1800" kern="1200" dirty="0" err="1" smtClean="0">
                          <a:effectLst/>
                        </a:rPr>
                        <a:t>FaBuLaR</a:t>
                      </a:r>
                      <a:r>
                        <a:rPr lang="en-GB" sz="1800" kern="1200" dirty="0" smtClean="0">
                          <a:effectLst/>
                        </a:rPr>
                        <a:t> </a:t>
                      </a:r>
                      <a:r>
                        <a:rPr lang="en-GB" sz="1800" kern="1200" dirty="0" err="1" smtClean="0">
                          <a:effectLst/>
                        </a:rPr>
                        <a:t>QuaCK</a:t>
                      </a:r>
                      <a:r>
                        <a:rPr lang="en-GB" sz="1800" kern="1200" dirty="0" smtClean="0">
                          <a:effectLst/>
                        </a:rPr>
                        <a:t>= pronounced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Liaison</a:t>
                      </a:r>
                    </a:p>
                    <a:p>
                      <a:r>
                        <a:rPr lang="en-GB" baseline="0" dirty="0" smtClean="0"/>
                        <a:t>Accents- pronunciation changes e, é, è, ç etc.</a:t>
                      </a:r>
                    </a:p>
                    <a:p>
                      <a:r>
                        <a:rPr lang="en-GB" baseline="0" dirty="0" smtClean="0"/>
                        <a:t>Double consonants- </a:t>
                      </a:r>
                      <a:r>
                        <a:rPr lang="en-GB" baseline="0" dirty="0" err="1" smtClean="0"/>
                        <a:t>ll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Key sounds- </a:t>
                      </a:r>
                      <a:r>
                        <a:rPr lang="en-GB" baseline="0" dirty="0" err="1" smtClean="0"/>
                        <a:t>qu</a:t>
                      </a:r>
                      <a:r>
                        <a:rPr lang="en-GB" baseline="0" dirty="0" smtClean="0"/>
                        <a:t>, in, </a:t>
                      </a:r>
                      <a:r>
                        <a:rPr lang="en-GB" baseline="0" dirty="0" err="1" smtClean="0"/>
                        <a:t>en</a:t>
                      </a:r>
                      <a:r>
                        <a:rPr lang="en-GB" baseline="0" dirty="0" smtClean="0"/>
                        <a:t>, an, </a:t>
                      </a:r>
                      <a:r>
                        <a:rPr lang="en-GB" baseline="0" dirty="0" err="1" smtClean="0"/>
                        <a:t>im</a:t>
                      </a:r>
                      <a:r>
                        <a:rPr lang="en-GB" baseline="0" dirty="0" smtClean="0"/>
                        <a:t>, </a:t>
                      </a:r>
                      <a:r>
                        <a:rPr lang="en-GB" baseline="0" dirty="0" err="1" smtClean="0"/>
                        <a:t>ce</a:t>
                      </a:r>
                      <a:r>
                        <a:rPr lang="en-GB" baseline="0" dirty="0" smtClean="0"/>
                        <a:t>, ci 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98177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CUDDLE text independently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sound out accurately unknown/new words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Spell words accurately when heard aurally </a:t>
                      </a:r>
                      <a:endParaRPr lang="en-GB" b="1" i="0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98177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sound out accurately unknown sentences and understand new cognates aurally 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98177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use knowledge of French phonics to read unknown texts and understand long passages aurally </a:t>
                      </a:r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98177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use knowledge of French phonics to read unknown texts and understand long passages aurally 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438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06670"/>
              </p:ext>
            </p:extLst>
          </p:nvPr>
        </p:nvGraphicFramePr>
        <p:xfrm>
          <a:off x="0" y="1"/>
          <a:ext cx="12192000" cy="68812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41214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950786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100855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Audience + Cultural Awareness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450236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Understand key differences between TU and VOUS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Ask questions using TU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the similarities and differences between English and French schools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multiple Francophone countries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about French cuisine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17831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Recognise verbs in TU and VOUS form and understand why each has been used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Ask question using TU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Learning about Francophone countries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French towns and regional traditions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073629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Use appropriate register when asking questions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Beginning to write for different purposes e.g. email, letter, article, blog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073629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Beginning</a:t>
                      </a:r>
                      <a:r>
                        <a:rPr lang="en-GB" baseline="0" dirty="0" smtClean="0"/>
                        <a:t> to w</a:t>
                      </a:r>
                      <a:r>
                        <a:rPr lang="en-GB" dirty="0" smtClean="0"/>
                        <a:t>rite extended passages for multiple</a:t>
                      </a:r>
                      <a:r>
                        <a:rPr lang="en-GB" baseline="0" dirty="0" smtClean="0"/>
                        <a:t> reasons, taking into account the audience</a:t>
                      </a:r>
                    </a:p>
                    <a:p>
                      <a:r>
                        <a:rPr lang="en-GB" baseline="0" dirty="0" smtClean="0"/>
                        <a:t>Beginning to complete transactional role-plays for limited different audiences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1073629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Writing extended passages for multiple</a:t>
                      </a:r>
                      <a:r>
                        <a:rPr lang="en-GB" baseline="0" dirty="0" smtClean="0"/>
                        <a:t> reasons, taking into account the audience</a:t>
                      </a:r>
                    </a:p>
                    <a:p>
                      <a:r>
                        <a:rPr lang="en-GB" baseline="0" dirty="0" smtClean="0"/>
                        <a:t>Completing transactional role-plays for different audiences</a:t>
                      </a:r>
                      <a:endParaRPr lang="en-GB" dirty="0" smtClean="0"/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214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771</Words>
  <Application>Microsoft Office PowerPoint</Application>
  <PresentationFormat>Widescreen</PresentationFormat>
  <Paragraphs>114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Lakers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Bowers</dc:creator>
  <cp:lastModifiedBy>Sophie Bowers</cp:lastModifiedBy>
  <cp:revision>16</cp:revision>
  <cp:lastPrinted>2019-02-25T12:22:10Z</cp:lastPrinted>
  <dcterms:created xsi:type="dcterms:W3CDTF">2019-02-25T11:23:45Z</dcterms:created>
  <dcterms:modified xsi:type="dcterms:W3CDTF">2019-03-11T12:02:51Z</dcterms:modified>
</cp:coreProperties>
</file>