
<file path=[Content_Types].xml><?xml version="1.0" encoding="utf-8"?>
<Types xmlns="http://schemas.openxmlformats.org/package/2006/content-types">
  <Default Extension="m4a" ContentType="audio/mp4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8"/>
  </p:notesMasterIdLst>
  <p:handoutMasterIdLst>
    <p:handoutMasterId r:id="rId9"/>
  </p:handoutMasterIdLst>
  <p:sldIdLst>
    <p:sldId id="299" r:id="rId2"/>
    <p:sldId id="261" r:id="rId3"/>
    <p:sldId id="300" r:id="rId4"/>
    <p:sldId id="390" r:id="rId5"/>
    <p:sldId id="304" r:id="rId6"/>
    <p:sldId id="398" r:id="rId7"/>
  </p:sldIdLst>
  <p:sldSz cx="6858000" cy="9906000" type="A4"/>
  <p:notesSz cx="6794500" cy="9906000"/>
  <p:defaultTextStyle>
    <a:defPPr>
      <a:defRPr lang="en-US"/>
    </a:defPPr>
    <a:lvl1pPr marL="0" algn="l" defTabSz="538764" rtl="0" eaLnBrk="1" latinLnBrk="0" hangingPunct="1">
      <a:defRPr sz="1061" kern="1200">
        <a:solidFill>
          <a:schemeClr val="tx1"/>
        </a:solidFill>
        <a:latin typeface="+mn-lt"/>
        <a:ea typeface="+mn-ea"/>
        <a:cs typeface="+mn-cs"/>
      </a:defRPr>
    </a:lvl1pPr>
    <a:lvl2pPr marL="269382" algn="l" defTabSz="538764" rtl="0" eaLnBrk="1" latinLnBrk="0" hangingPunct="1">
      <a:defRPr sz="1061" kern="1200">
        <a:solidFill>
          <a:schemeClr val="tx1"/>
        </a:solidFill>
        <a:latin typeface="+mn-lt"/>
        <a:ea typeface="+mn-ea"/>
        <a:cs typeface="+mn-cs"/>
      </a:defRPr>
    </a:lvl2pPr>
    <a:lvl3pPr marL="538764" algn="l" defTabSz="538764" rtl="0" eaLnBrk="1" latinLnBrk="0" hangingPunct="1">
      <a:defRPr sz="1061" kern="1200">
        <a:solidFill>
          <a:schemeClr val="tx1"/>
        </a:solidFill>
        <a:latin typeface="+mn-lt"/>
        <a:ea typeface="+mn-ea"/>
        <a:cs typeface="+mn-cs"/>
      </a:defRPr>
    </a:lvl3pPr>
    <a:lvl4pPr marL="808147" algn="l" defTabSz="538764" rtl="0" eaLnBrk="1" latinLnBrk="0" hangingPunct="1">
      <a:defRPr sz="1061" kern="1200">
        <a:solidFill>
          <a:schemeClr val="tx1"/>
        </a:solidFill>
        <a:latin typeface="+mn-lt"/>
        <a:ea typeface="+mn-ea"/>
        <a:cs typeface="+mn-cs"/>
      </a:defRPr>
    </a:lvl4pPr>
    <a:lvl5pPr marL="1077529" algn="l" defTabSz="538764" rtl="0" eaLnBrk="1" latinLnBrk="0" hangingPunct="1">
      <a:defRPr sz="1061" kern="1200">
        <a:solidFill>
          <a:schemeClr val="tx1"/>
        </a:solidFill>
        <a:latin typeface="+mn-lt"/>
        <a:ea typeface="+mn-ea"/>
        <a:cs typeface="+mn-cs"/>
      </a:defRPr>
    </a:lvl5pPr>
    <a:lvl6pPr marL="1346911" algn="l" defTabSz="538764" rtl="0" eaLnBrk="1" latinLnBrk="0" hangingPunct="1">
      <a:defRPr sz="1061" kern="1200">
        <a:solidFill>
          <a:schemeClr val="tx1"/>
        </a:solidFill>
        <a:latin typeface="+mn-lt"/>
        <a:ea typeface="+mn-ea"/>
        <a:cs typeface="+mn-cs"/>
      </a:defRPr>
    </a:lvl6pPr>
    <a:lvl7pPr marL="1616293" algn="l" defTabSz="538764" rtl="0" eaLnBrk="1" latinLnBrk="0" hangingPunct="1">
      <a:defRPr sz="1061" kern="1200">
        <a:solidFill>
          <a:schemeClr val="tx1"/>
        </a:solidFill>
        <a:latin typeface="+mn-lt"/>
        <a:ea typeface="+mn-ea"/>
        <a:cs typeface="+mn-cs"/>
      </a:defRPr>
    </a:lvl7pPr>
    <a:lvl8pPr marL="1885676" algn="l" defTabSz="538764" rtl="0" eaLnBrk="1" latinLnBrk="0" hangingPunct="1">
      <a:defRPr sz="1061" kern="1200">
        <a:solidFill>
          <a:schemeClr val="tx1"/>
        </a:solidFill>
        <a:latin typeface="+mn-lt"/>
        <a:ea typeface="+mn-ea"/>
        <a:cs typeface="+mn-cs"/>
      </a:defRPr>
    </a:lvl8pPr>
    <a:lvl9pPr marL="2155058" algn="l" defTabSz="538764" rtl="0" eaLnBrk="1" latinLnBrk="0" hangingPunct="1">
      <a:defRPr sz="106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47" d="100"/>
          <a:sy n="47" d="100"/>
        </p:scale>
        <p:origin x="240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70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8645" y="0"/>
            <a:ext cx="2944283" cy="4970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988447-EA6A-4408-B07A-98D2AC80797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08981"/>
            <a:ext cx="2944283" cy="49701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8645" y="9408981"/>
            <a:ext cx="2944283" cy="49701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B0BEA2-067E-4257-9D2E-7AC942A3B8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103955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70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70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BC7BD5-4106-4FFC-9548-A1307554F344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39963" y="1238250"/>
            <a:ext cx="2314575" cy="3343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67262"/>
            <a:ext cx="5435600" cy="39004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08981"/>
            <a:ext cx="2944283" cy="49701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8645" y="9408981"/>
            <a:ext cx="2944283" cy="49701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6A7B56-A3FA-4935-8797-406616C2795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034844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538764" rtl="0" eaLnBrk="1" latinLnBrk="0" hangingPunct="1">
      <a:defRPr sz="707" kern="1200">
        <a:solidFill>
          <a:schemeClr val="tx1"/>
        </a:solidFill>
        <a:latin typeface="+mn-lt"/>
        <a:ea typeface="+mn-ea"/>
        <a:cs typeface="+mn-cs"/>
      </a:defRPr>
    </a:lvl1pPr>
    <a:lvl2pPr marL="269382" algn="l" defTabSz="538764" rtl="0" eaLnBrk="1" latinLnBrk="0" hangingPunct="1">
      <a:defRPr sz="707" kern="1200">
        <a:solidFill>
          <a:schemeClr val="tx1"/>
        </a:solidFill>
        <a:latin typeface="+mn-lt"/>
        <a:ea typeface="+mn-ea"/>
        <a:cs typeface="+mn-cs"/>
      </a:defRPr>
    </a:lvl2pPr>
    <a:lvl3pPr marL="538764" algn="l" defTabSz="538764" rtl="0" eaLnBrk="1" latinLnBrk="0" hangingPunct="1">
      <a:defRPr sz="707" kern="1200">
        <a:solidFill>
          <a:schemeClr val="tx1"/>
        </a:solidFill>
        <a:latin typeface="+mn-lt"/>
        <a:ea typeface="+mn-ea"/>
        <a:cs typeface="+mn-cs"/>
      </a:defRPr>
    </a:lvl3pPr>
    <a:lvl4pPr marL="808147" algn="l" defTabSz="538764" rtl="0" eaLnBrk="1" latinLnBrk="0" hangingPunct="1">
      <a:defRPr sz="707" kern="1200">
        <a:solidFill>
          <a:schemeClr val="tx1"/>
        </a:solidFill>
        <a:latin typeface="+mn-lt"/>
        <a:ea typeface="+mn-ea"/>
        <a:cs typeface="+mn-cs"/>
      </a:defRPr>
    </a:lvl4pPr>
    <a:lvl5pPr marL="1077529" algn="l" defTabSz="538764" rtl="0" eaLnBrk="1" latinLnBrk="0" hangingPunct="1">
      <a:defRPr sz="707" kern="1200">
        <a:solidFill>
          <a:schemeClr val="tx1"/>
        </a:solidFill>
        <a:latin typeface="+mn-lt"/>
        <a:ea typeface="+mn-ea"/>
        <a:cs typeface="+mn-cs"/>
      </a:defRPr>
    </a:lvl5pPr>
    <a:lvl6pPr marL="1346911" algn="l" defTabSz="538764" rtl="0" eaLnBrk="1" latinLnBrk="0" hangingPunct="1">
      <a:defRPr sz="707" kern="1200">
        <a:solidFill>
          <a:schemeClr val="tx1"/>
        </a:solidFill>
        <a:latin typeface="+mn-lt"/>
        <a:ea typeface="+mn-ea"/>
        <a:cs typeface="+mn-cs"/>
      </a:defRPr>
    </a:lvl6pPr>
    <a:lvl7pPr marL="1616293" algn="l" defTabSz="538764" rtl="0" eaLnBrk="1" latinLnBrk="0" hangingPunct="1">
      <a:defRPr sz="707" kern="1200">
        <a:solidFill>
          <a:schemeClr val="tx1"/>
        </a:solidFill>
        <a:latin typeface="+mn-lt"/>
        <a:ea typeface="+mn-ea"/>
        <a:cs typeface="+mn-cs"/>
      </a:defRPr>
    </a:lvl7pPr>
    <a:lvl8pPr marL="1885676" algn="l" defTabSz="538764" rtl="0" eaLnBrk="1" latinLnBrk="0" hangingPunct="1">
      <a:defRPr sz="707" kern="1200">
        <a:solidFill>
          <a:schemeClr val="tx1"/>
        </a:solidFill>
        <a:latin typeface="+mn-lt"/>
        <a:ea typeface="+mn-ea"/>
        <a:cs typeface="+mn-cs"/>
      </a:defRPr>
    </a:lvl8pPr>
    <a:lvl9pPr marL="2155058" algn="l" defTabSz="538764" rtl="0" eaLnBrk="1" latinLnBrk="0" hangingPunct="1">
      <a:defRPr sz="707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-470736" y="9598449"/>
            <a:ext cx="1543050" cy="236887"/>
          </a:xfrm>
          <a:prstGeom prst="rect">
            <a:avLst/>
          </a:prstGeom>
        </p:spPr>
        <p:txBody>
          <a:bodyPr/>
          <a:lstStyle/>
          <a:p>
            <a:fld id="{5A67A71F-35B7-49AA-9EB9-954A377D55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3818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-494799" y="9724842"/>
            <a:ext cx="1543050" cy="153350"/>
          </a:xfrm>
          <a:prstGeom prst="rect">
            <a:avLst/>
          </a:prstGeom>
        </p:spPr>
        <p:txBody>
          <a:bodyPr/>
          <a:lstStyle/>
          <a:p>
            <a:fld id="{5A67A71F-35B7-49AA-9EB9-954A377D559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8827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-470736" y="9598449"/>
            <a:ext cx="1543050" cy="236887"/>
          </a:xfrm>
          <a:prstGeom prst="rect">
            <a:avLst/>
          </a:prstGeom>
        </p:spPr>
        <p:txBody>
          <a:bodyPr/>
          <a:lstStyle/>
          <a:p>
            <a:fld id="{5A67A71F-35B7-49AA-9EB9-954A377D55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30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-470736" y="9598449"/>
            <a:ext cx="1543050" cy="236887"/>
          </a:xfrm>
          <a:prstGeom prst="rect">
            <a:avLst/>
          </a:prstGeom>
        </p:spPr>
        <p:txBody>
          <a:bodyPr/>
          <a:lstStyle/>
          <a:p>
            <a:fld id="{5A67A71F-35B7-49AA-9EB9-954A377D55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7714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-470736" y="9598449"/>
            <a:ext cx="1543050" cy="236887"/>
          </a:xfrm>
          <a:prstGeom prst="rect">
            <a:avLst/>
          </a:prstGeom>
        </p:spPr>
        <p:txBody>
          <a:bodyPr/>
          <a:lstStyle/>
          <a:p>
            <a:fld id="{5A67A71F-35B7-49AA-9EB9-954A377D55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53052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-470736" y="9598449"/>
            <a:ext cx="1543050" cy="236887"/>
          </a:xfrm>
          <a:prstGeom prst="rect">
            <a:avLst/>
          </a:prstGeom>
        </p:spPr>
        <p:txBody>
          <a:bodyPr/>
          <a:lstStyle/>
          <a:p>
            <a:fld id="{5A67A71F-35B7-49AA-9EB9-954A377D55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42226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-470736" y="9598449"/>
            <a:ext cx="1543050" cy="236887"/>
          </a:xfrm>
          <a:prstGeom prst="rect">
            <a:avLst/>
          </a:prstGeom>
        </p:spPr>
        <p:txBody>
          <a:bodyPr/>
          <a:lstStyle/>
          <a:p>
            <a:fld id="{5A67A71F-35B7-49AA-9EB9-954A377D55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0384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-470736" y="9598449"/>
            <a:ext cx="1543050" cy="236887"/>
          </a:xfrm>
          <a:prstGeom prst="rect">
            <a:avLst/>
          </a:prstGeom>
        </p:spPr>
        <p:txBody>
          <a:bodyPr/>
          <a:lstStyle/>
          <a:p>
            <a:fld id="{5A67A71F-35B7-49AA-9EB9-954A377D55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5594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-470736" y="9598449"/>
            <a:ext cx="1543050" cy="236887"/>
          </a:xfrm>
          <a:prstGeom prst="rect">
            <a:avLst/>
          </a:prstGeom>
        </p:spPr>
        <p:txBody>
          <a:bodyPr/>
          <a:lstStyle/>
          <a:p>
            <a:fld id="{5A67A71F-35B7-49AA-9EB9-954A377D55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883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-470736" y="9598449"/>
            <a:ext cx="1543050" cy="236887"/>
          </a:xfrm>
          <a:prstGeom prst="rect">
            <a:avLst/>
          </a:prstGeom>
        </p:spPr>
        <p:txBody>
          <a:bodyPr/>
          <a:lstStyle/>
          <a:p>
            <a:fld id="{5A67A71F-35B7-49AA-9EB9-954A377D55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6550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-470736" y="9598449"/>
            <a:ext cx="1543050" cy="236887"/>
          </a:xfrm>
          <a:prstGeom prst="rect">
            <a:avLst/>
          </a:prstGeom>
        </p:spPr>
        <p:txBody>
          <a:bodyPr/>
          <a:lstStyle/>
          <a:p>
            <a:fld id="{5A67A71F-35B7-49AA-9EB9-954A377D55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19292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7" name="Picture 6"/>
          <p:cNvPicPr/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4900" y="9368693"/>
            <a:ext cx="930442" cy="459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88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3" Type="http://schemas.microsoft.com/office/2007/relationships/media" Target="../media/media7.MP3"/><Relationship Id="rId18" Type="http://schemas.openxmlformats.org/officeDocument/2006/relationships/audio" Target="../media/media9.MP3"/><Relationship Id="rId26" Type="http://schemas.openxmlformats.org/officeDocument/2006/relationships/audio" Target="../media/media13.MP3"/><Relationship Id="rId39" Type="http://schemas.microsoft.com/office/2007/relationships/media" Target="../media/media20.MP3"/><Relationship Id="rId3" Type="http://schemas.microsoft.com/office/2007/relationships/media" Target="../media/media2.MP3"/><Relationship Id="rId21" Type="http://schemas.microsoft.com/office/2007/relationships/media" Target="../media/media11.MP3"/><Relationship Id="rId34" Type="http://schemas.openxmlformats.org/officeDocument/2006/relationships/audio" Target="../media/media17.MP3"/><Relationship Id="rId42" Type="http://schemas.openxmlformats.org/officeDocument/2006/relationships/audio" Target="../media/media21.MP3"/><Relationship Id="rId47" Type="http://schemas.microsoft.com/office/2007/relationships/media" Target="../media/media24.MP3"/><Relationship Id="rId50" Type="http://schemas.openxmlformats.org/officeDocument/2006/relationships/audio" Target="../media/media25.MP3"/><Relationship Id="rId7" Type="http://schemas.microsoft.com/office/2007/relationships/media" Target="../media/media4.MP3"/><Relationship Id="rId12" Type="http://schemas.openxmlformats.org/officeDocument/2006/relationships/audio" Target="../media/media6.MP3"/><Relationship Id="rId17" Type="http://schemas.microsoft.com/office/2007/relationships/media" Target="../media/media9.MP3"/><Relationship Id="rId25" Type="http://schemas.microsoft.com/office/2007/relationships/media" Target="../media/media13.MP3"/><Relationship Id="rId33" Type="http://schemas.microsoft.com/office/2007/relationships/media" Target="../media/media17.MP3"/><Relationship Id="rId38" Type="http://schemas.openxmlformats.org/officeDocument/2006/relationships/audio" Target="../media/media19.MP3"/><Relationship Id="rId46" Type="http://schemas.openxmlformats.org/officeDocument/2006/relationships/audio" Target="../media/media23.MP3"/><Relationship Id="rId2" Type="http://schemas.openxmlformats.org/officeDocument/2006/relationships/audio" Target="../media/media1.MP3"/><Relationship Id="rId16" Type="http://schemas.openxmlformats.org/officeDocument/2006/relationships/audio" Target="../media/media8.MP3"/><Relationship Id="rId20" Type="http://schemas.openxmlformats.org/officeDocument/2006/relationships/audio" Target="../media/media10.MP3"/><Relationship Id="rId29" Type="http://schemas.microsoft.com/office/2007/relationships/media" Target="../media/media15.MP3"/><Relationship Id="rId41" Type="http://schemas.microsoft.com/office/2007/relationships/media" Target="../media/media21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11" Type="http://schemas.microsoft.com/office/2007/relationships/media" Target="../media/media6.MP3"/><Relationship Id="rId24" Type="http://schemas.openxmlformats.org/officeDocument/2006/relationships/audio" Target="../media/media12.MP3"/><Relationship Id="rId32" Type="http://schemas.openxmlformats.org/officeDocument/2006/relationships/audio" Target="../media/media16.MP3"/><Relationship Id="rId37" Type="http://schemas.microsoft.com/office/2007/relationships/media" Target="../media/media19.MP3"/><Relationship Id="rId40" Type="http://schemas.openxmlformats.org/officeDocument/2006/relationships/audio" Target="../media/media20.MP3"/><Relationship Id="rId45" Type="http://schemas.microsoft.com/office/2007/relationships/media" Target="../media/media23.MP3"/><Relationship Id="rId5" Type="http://schemas.microsoft.com/office/2007/relationships/media" Target="../media/media3.MP3"/><Relationship Id="rId15" Type="http://schemas.microsoft.com/office/2007/relationships/media" Target="../media/media8.MP3"/><Relationship Id="rId23" Type="http://schemas.microsoft.com/office/2007/relationships/media" Target="../media/media12.MP3"/><Relationship Id="rId28" Type="http://schemas.openxmlformats.org/officeDocument/2006/relationships/audio" Target="../media/media14.MP3"/><Relationship Id="rId36" Type="http://schemas.openxmlformats.org/officeDocument/2006/relationships/audio" Target="../media/media18.MP3"/><Relationship Id="rId49" Type="http://schemas.microsoft.com/office/2007/relationships/media" Target="../media/media25.MP3"/><Relationship Id="rId10" Type="http://schemas.openxmlformats.org/officeDocument/2006/relationships/audio" Target="../media/media5.MP3"/><Relationship Id="rId19" Type="http://schemas.microsoft.com/office/2007/relationships/media" Target="../media/media10.MP3"/><Relationship Id="rId31" Type="http://schemas.microsoft.com/office/2007/relationships/media" Target="../media/media16.MP3"/><Relationship Id="rId44" Type="http://schemas.openxmlformats.org/officeDocument/2006/relationships/audio" Target="../media/media22.MP3"/><Relationship Id="rId52" Type="http://schemas.openxmlformats.org/officeDocument/2006/relationships/image" Target="../media/image2.png"/><Relationship Id="rId4" Type="http://schemas.openxmlformats.org/officeDocument/2006/relationships/audio" Target="../media/media2.MP3"/><Relationship Id="rId9" Type="http://schemas.microsoft.com/office/2007/relationships/media" Target="../media/media5.MP3"/><Relationship Id="rId14" Type="http://schemas.openxmlformats.org/officeDocument/2006/relationships/audio" Target="../media/media7.MP3"/><Relationship Id="rId22" Type="http://schemas.openxmlformats.org/officeDocument/2006/relationships/audio" Target="../media/media11.MP3"/><Relationship Id="rId27" Type="http://schemas.microsoft.com/office/2007/relationships/media" Target="../media/media14.MP3"/><Relationship Id="rId30" Type="http://schemas.openxmlformats.org/officeDocument/2006/relationships/audio" Target="../media/media15.MP3"/><Relationship Id="rId35" Type="http://schemas.microsoft.com/office/2007/relationships/media" Target="../media/media18.MP3"/><Relationship Id="rId43" Type="http://schemas.microsoft.com/office/2007/relationships/media" Target="../media/media22.MP3"/><Relationship Id="rId48" Type="http://schemas.openxmlformats.org/officeDocument/2006/relationships/audio" Target="../media/media24.MP3"/><Relationship Id="rId8" Type="http://schemas.openxmlformats.org/officeDocument/2006/relationships/audio" Target="../media/media4.MP3"/><Relationship Id="rId5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media29.m4a"/><Relationship Id="rId13" Type="http://schemas.microsoft.com/office/2007/relationships/media" Target="../media/media32.m4a"/><Relationship Id="rId18" Type="http://schemas.openxmlformats.org/officeDocument/2006/relationships/audio" Target="../media/media34.m4a"/><Relationship Id="rId26" Type="http://schemas.openxmlformats.org/officeDocument/2006/relationships/audio" Target="../media/media38.m4a"/><Relationship Id="rId39" Type="http://schemas.microsoft.com/office/2007/relationships/media" Target="../media/media45.m4a"/><Relationship Id="rId3" Type="http://schemas.microsoft.com/office/2007/relationships/media" Target="../media/media27.m4a"/><Relationship Id="rId21" Type="http://schemas.microsoft.com/office/2007/relationships/media" Target="../media/media36.m4a"/><Relationship Id="rId34" Type="http://schemas.openxmlformats.org/officeDocument/2006/relationships/audio" Target="../media/media42.m4a"/><Relationship Id="rId42" Type="http://schemas.openxmlformats.org/officeDocument/2006/relationships/audio" Target="../media/media46.m4a"/><Relationship Id="rId7" Type="http://schemas.microsoft.com/office/2007/relationships/media" Target="../media/media29.m4a"/><Relationship Id="rId12" Type="http://schemas.openxmlformats.org/officeDocument/2006/relationships/audio" Target="../media/media31.m4a"/><Relationship Id="rId17" Type="http://schemas.microsoft.com/office/2007/relationships/media" Target="../media/media34.m4a"/><Relationship Id="rId25" Type="http://schemas.microsoft.com/office/2007/relationships/media" Target="../media/media38.m4a"/><Relationship Id="rId33" Type="http://schemas.microsoft.com/office/2007/relationships/media" Target="../media/media42.m4a"/><Relationship Id="rId38" Type="http://schemas.openxmlformats.org/officeDocument/2006/relationships/audio" Target="../media/media44.m4a"/><Relationship Id="rId46" Type="http://schemas.openxmlformats.org/officeDocument/2006/relationships/image" Target="../media/image2.png"/><Relationship Id="rId2" Type="http://schemas.openxmlformats.org/officeDocument/2006/relationships/audio" Target="../media/media26.m4a"/><Relationship Id="rId16" Type="http://schemas.openxmlformats.org/officeDocument/2006/relationships/audio" Target="../media/media33.m4a"/><Relationship Id="rId20" Type="http://schemas.openxmlformats.org/officeDocument/2006/relationships/audio" Target="../media/media35.m4a"/><Relationship Id="rId29" Type="http://schemas.microsoft.com/office/2007/relationships/media" Target="../media/media40.m4a"/><Relationship Id="rId41" Type="http://schemas.microsoft.com/office/2007/relationships/media" Target="../media/media46.m4a"/><Relationship Id="rId1" Type="http://schemas.microsoft.com/office/2007/relationships/media" Target="../media/media26.m4a"/><Relationship Id="rId6" Type="http://schemas.openxmlformats.org/officeDocument/2006/relationships/audio" Target="../media/media28.m4a"/><Relationship Id="rId11" Type="http://schemas.microsoft.com/office/2007/relationships/media" Target="../media/media31.m4a"/><Relationship Id="rId24" Type="http://schemas.openxmlformats.org/officeDocument/2006/relationships/audio" Target="../media/media37.m4a"/><Relationship Id="rId32" Type="http://schemas.openxmlformats.org/officeDocument/2006/relationships/audio" Target="../media/media41.m4a"/><Relationship Id="rId37" Type="http://schemas.microsoft.com/office/2007/relationships/media" Target="../media/media44.m4a"/><Relationship Id="rId40" Type="http://schemas.openxmlformats.org/officeDocument/2006/relationships/audio" Target="../media/media45.m4a"/><Relationship Id="rId45" Type="http://schemas.openxmlformats.org/officeDocument/2006/relationships/slideLayout" Target="../slideLayouts/slideLayout2.xml"/><Relationship Id="rId5" Type="http://schemas.microsoft.com/office/2007/relationships/media" Target="../media/media28.m4a"/><Relationship Id="rId15" Type="http://schemas.microsoft.com/office/2007/relationships/media" Target="../media/media33.m4a"/><Relationship Id="rId23" Type="http://schemas.microsoft.com/office/2007/relationships/media" Target="../media/media37.m4a"/><Relationship Id="rId28" Type="http://schemas.openxmlformats.org/officeDocument/2006/relationships/audio" Target="../media/media39.m4a"/><Relationship Id="rId36" Type="http://schemas.openxmlformats.org/officeDocument/2006/relationships/audio" Target="../media/media43.m4a"/><Relationship Id="rId10" Type="http://schemas.openxmlformats.org/officeDocument/2006/relationships/audio" Target="../media/media30.m4a"/><Relationship Id="rId19" Type="http://schemas.microsoft.com/office/2007/relationships/media" Target="../media/media35.m4a"/><Relationship Id="rId31" Type="http://schemas.microsoft.com/office/2007/relationships/media" Target="../media/media41.m4a"/><Relationship Id="rId44" Type="http://schemas.openxmlformats.org/officeDocument/2006/relationships/audio" Target="../media/media47.m4a"/><Relationship Id="rId4" Type="http://schemas.openxmlformats.org/officeDocument/2006/relationships/audio" Target="../media/media27.m4a"/><Relationship Id="rId9" Type="http://schemas.microsoft.com/office/2007/relationships/media" Target="../media/media30.m4a"/><Relationship Id="rId14" Type="http://schemas.openxmlformats.org/officeDocument/2006/relationships/audio" Target="../media/media32.m4a"/><Relationship Id="rId22" Type="http://schemas.openxmlformats.org/officeDocument/2006/relationships/audio" Target="../media/media36.m4a"/><Relationship Id="rId27" Type="http://schemas.microsoft.com/office/2007/relationships/media" Target="../media/media39.m4a"/><Relationship Id="rId30" Type="http://schemas.openxmlformats.org/officeDocument/2006/relationships/audio" Target="../media/media40.m4a"/><Relationship Id="rId35" Type="http://schemas.microsoft.com/office/2007/relationships/media" Target="../media/media43.m4a"/><Relationship Id="rId43" Type="http://schemas.microsoft.com/office/2007/relationships/media" Target="../media/media47.m4a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media51.MP3"/><Relationship Id="rId13" Type="http://schemas.microsoft.com/office/2007/relationships/media" Target="../media/media54.MP3"/><Relationship Id="rId18" Type="http://schemas.openxmlformats.org/officeDocument/2006/relationships/audio" Target="../media/media56.MP3"/><Relationship Id="rId26" Type="http://schemas.openxmlformats.org/officeDocument/2006/relationships/audio" Target="../media/media60.MP3"/><Relationship Id="rId39" Type="http://schemas.microsoft.com/office/2007/relationships/media" Target="../media/media67.MP3"/><Relationship Id="rId3" Type="http://schemas.microsoft.com/office/2007/relationships/media" Target="../media/media49.MP3"/><Relationship Id="rId21" Type="http://schemas.microsoft.com/office/2007/relationships/media" Target="../media/media58.MP3"/><Relationship Id="rId34" Type="http://schemas.openxmlformats.org/officeDocument/2006/relationships/audio" Target="../media/media64.MP3"/><Relationship Id="rId42" Type="http://schemas.openxmlformats.org/officeDocument/2006/relationships/audio" Target="../media/media68.MP3"/><Relationship Id="rId7" Type="http://schemas.microsoft.com/office/2007/relationships/media" Target="../media/media51.MP3"/><Relationship Id="rId12" Type="http://schemas.openxmlformats.org/officeDocument/2006/relationships/audio" Target="../media/media53.MP3"/><Relationship Id="rId17" Type="http://schemas.microsoft.com/office/2007/relationships/media" Target="../media/media56.MP3"/><Relationship Id="rId25" Type="http://schemas.microsoft.com/office/2007/relationships/media" Target="../media/media60.MP3"/><Relationship Id="rId33" Type="http://schemas.microsoft.com/office/2007/relationships/media" Target="../media/media64.MP3"/><Relationship Id="rId38" Type="http://schemas.openxmlformats.org/officeDocument/2006/relationships/audio" Target="../media/media66.MP3"/><Relationship Id="rId46" Type="http://schemas.openxmlformats.org/officeDocument/2006/relationships/image" Target="../media/image2.png"/><Relationship Id="rId2" Type="http://schemas.openxmlformats.org/officeDocument/2006/relationships/audio" Target="../media/media48.MP3"/><Relationship Id="rId16" Type="http://schemas.openxmlformats.org/officeDocument/2006/relationships/audio" Target="../media/media55.MP3"/><Relationship Id="rId20" Type="http://schemas.openxmlformats.org/officeDocument/2006/relationships/audio" Target="../media/media57.MP3"/><Relationship Id="rId29" Type="http://schemas.microsoft.com/office/2007/relationships/media" Target="../media/media62.MP3"/><Relationship Id="rId41" Type="http://schemas.microsoft.com/office/2007/relationships/media" Target="../media/media68.MP3"/><Relationship Id="rId1" Type="http://schemas.microsoft.com/office/2007/relationships/media" Target="../media/media48.MP3"/><Relationship Id="rId6" Type="http://schemas.openxmlformats.org/officeDocument/2006/relationships/audio" Target="../media/media50.MP3"/><Relationship Id="rId11" Type="http://schemas.microsoft.com/office/2007/relationships/media" Target="../media/media53.MP3"/><Relationship Id="rId24" Type="http://schemas.openxmlformats.org/officeDocument/2006/relationships/audio" Target="../media/media59.MP3"/><Relationship Id="rId32" Type="http://schemas.openxmlformats.org/officeDocument/2006/relationships/audio" Target="../media/media63.MP3"/><Relationship Id="rId37" Type="http://schemas.microsoft.com/office/2007/relationships/media" Target="../media/media66.MP3"/><Relationship Id="rId40" Type="http://schemas.openxmlformats.org/officeDocument/2006/relationships/audio" Target="../media/media67.MP3"/><Relationship Id="rId45" Type="http://schemas.openxmlformats.org/officeDocument/2006/relationships/slideLayout" Target="../slideLayouts/slideLayout2.xml"/><Relationship Id="rId5" Type="http://schemas.microsoft.com/office/2007/relationships/media" Target="../media/media50.MP3"/><Relationship Id="rId15" Type="http://schemas.microsoft.com/office/2007/relationships/media" Target="../media/media55.MP3"/><Relationship Id="rId23" Type="http://schemas.microsoft.com/office/2007/relationships/media" Target="../media/media59.MP3"/><Relationship Id="rId28" Type="http://schemas.openxmlformats.org/officeDocument/2006/relationships/audio" Target="../media/media61.MP3"/><Relationship Id="rId36" Type="http://schemas.openxmlformats.org/officeDocument/2006/relationships/audio" Target="../media/media65.MP3"/><Relationship Id="rId10" Type="http://schemas.openxmlformats.org/officeDocument/2006/relationships/audio" Target="../media/media52.MP3"/><Relationship Id="rId19" Type="http://schemas.microsoft.com/office/2007/relationships/media" Target="../media/media57.MP3"/><Relationship Id="rId31" Type="http://schemas.microsoft.com/office/2007/relationships/media" Target="../media/media63.MP3"/><Relationship Id="rId44" Type="http://schemas.openxmlformats.org/officeDocument/2006/relationships/audio" Target="../media/media69.MP3"/><Relationship Id="rId4" Type="http://schemas.openxmlformats.org/officeDocument/2006/relationships/audio" Target="../media/media49.MP3"/><Relationship Id="rId9" Type="http://schemas.microsoft.com/office/2007/relationships/media" Target="../media/media52.MP3"/><Relationship Id="rId14" Type="http://schemas.openxmlformats.org/officeDocument/2006/relationships/audio" Target="../media/media54.MP3"/><Relationship Id="rId22" Type="http://schemas.openxmlformats.org/officeDocument/2006/relationships/audio" Target="../media/media58.MP3"/><Relationship Id="rId27" Type="http://schemas.microsoft.com/office/2007/relationships/media" Target="../media/media61.MP3"/><Relationship Id="rId30" Type="http://schemas.openxmlformats.org/officeDocument/2006/relationships/audio" Target="../media/media62.MP3"/><Relationship Id="rId35" Type="http://schemas.microsoft.com/office/2007/relationships/media" Target="../media/media65.MP3"/><Relationship Id="rId43" Type="http://schemas.microsoft.com/office/2007/relationships/media" Target="../media/media69.MP3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29E49A-CDAA-4B25-9502-8ADF351E82D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7 FRENCH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872AA1-9681-4D25-98E0-E0DB4A0B5DA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39308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6956362"/>
              </p:ext>
            </p:extLst>
          </p:nvPr>
        </p:nvGraphicFramePr>
        <p:xfrm>
          <a:off x="135322" y="699069"/>
          <a:ext cx="6552676" cy="9169840"/>
        </p:xfrm>
        <a:graphic>
          <a:graphicData uri="http://schemas.openxmlformats.org/drawingml/2006/table">
            <a:tbl>
              <a:tblPr firstCol="1">
                <a:tableStyleId>{5C22544A-7EE6-4342-B048-85BDC9FD1C3A}</a:tableStyleId>
              </a:tblPr>
              <a:tblGrid>
                <a:gridCol w="298012">
                  <a:extLst>
                    <a:ext uri="{9D8B030D-6E8A-4147-A177-3AD203B41FA5}">
                      <a16:colId xmlns:a16="http://schemas.microsoft.com/office/drawing/2014/main" val="3143061731"/>
                    </a:ext>
                  </a:extLst>
                </a:gridCol>
                <a:gridCol w="2843266">
                  <a:extLst>
                    <a:ext uri="{9D8B030D-6E8A-4147-A177-3AD203B41FA5}">
                      <a16:colId xmlns:a16="http://schemas.microsoft.com/office/drawing/2014/main" val="607961342"/>
                    </a:ext>
                  </a:extLst>
                </a:gridCol>
                <a:gridCol w="2762250">
                  <a:extLst>
                    <a:ext uri="{9D8B030D-6E8A-4147-A177-3AD203B41FA5}">
                      <a16:colId xmlns:a16="http://schemas.microsoft.com/office/drawing/2014/main" val="2830915078"/>
                    </a:ext>
                  </a:extLst>
                </a:gridCol>
                <a:gridCol w="649148">
                  <a:extLst>
                    <a:ext uri="{9D8B030D-6E8A-4147-A177-3AD203B41FA5}">
                      <a16:colId xmlns:a16="http://schemas.microsoft.com/office/drawing/2014/main" val="2185166232"/>
                    </a:ext>
                  </a:extLst>
                </a:gridCol>
              </a:tblGrid>
              <a:tr h="45492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Bonjour! </a:t>
                      </a:r>
                      <a:r>
                        <a:rPr lang="fr-FR" sz="1400" b="1" dirty="0">
                          <a:solidFill>
                            <a:schemeClr val="tx1"/>
                          </a:solidFill>
                          <a:effectLst/>
                        </a:rPr>
                        <a:t>Je voudrais 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me </a:t>
                      </a:r>
                      <a:r>
                        <a:rPr lang="fr-FR" sz="1400" b="1" dirty="0">
                          <a:solidFill>
                            <a:schemeClr val="tx1"/>
                          </a:solidFill>
                          <a:effectLst/>
                        </a:rPr>
                        <a:t>présenter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Hello! 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</a:rPr>
                        <a:t>I would like to present 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myself.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93324302"/>
                  </a:ext>
                </a:extLst>
              </a:tr>
              <a:tr h="46290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 b="1" dirty="0">
                          <a:solidFill>
                            <a:schemeClr val="tx1"/>
                          </a:solidFill>
                          <a:effectLst/>
                        </a:rPr>
                        <a:t>Je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 m’</a:t>
                      </a:r>
                      <a:r>
                        <a:rPr lang="fr-FR" sz="1400" b="1" dirty="0">
                          <a:solidFill>
                            <a:schemeClr val="tx1"/>
                          </a:solidFill>
                          <a:effectLst/>
                        </a:rPr>
                        <a:t>appelle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 Françoise et </a:t>
                      </a:r>
                      <a:r>
                        <a:rPr lang="fr-FR" sz="1400" b="1" dirty="0">
                          <a:solidFill>
                            <a:schemeClr val="tx1"/>
                          </a:solidFill>
                          <a:effectLst/>
                        </a:rPr>
                        <a:t>j’ai 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quatorze ans.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</a:rPr>
                        <a:t>I call 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myself Françoise and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</a:rPr>
                        <a:t> I have 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(I am) fourteen years.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1751654"/>
                  </a:ext>
                </a:extLst>
              </a:tr>
              <a:tr h="32779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 u="sng" dirty="0">
                          <a:solidFill>
                            <a:schemeClr val="tx1"/>
                          </a:solidFill>
                          <a:effectLst/>
                        </a:rPr>
                        <a:t>Maintenant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fr-FR" sz="1400" b="1" dirty="0">
                          <a:solidFill>
                            <a:schemeClr val="tx1"/>
                          </a:solidFill>
                          <a:effectLst/>
                        </a:rPr>
                        <a:t>j’ai 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les yeux marron et 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u="sng" dirty="0">
                          <a:solidFill>
                            <a:schemeClr val="tx1"/>
                          </a:solidFill>
                          <a:effectLst/>
                        </a:rPr>
                        <a:t>Now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</a:rPr>
                        <a:t>I have 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brown eyes and 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432905"/>
                  </a:ext>
                </a:extLst>
              </a:tr>
              <a:tr h="32779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les cheveux longs et bruns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solidFill>
                            <a:schemeClr val="tx1"/>
                          </a:solidFill>
                          <a:effectLst/>
                        </a:rPr>
                        <a:t>long, brunette hair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5907438"/>
                  </a:ext>
                </a:extLst>
              </a:tr>
              <a:tr h="32779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 u="sng" dirty="0">
                          <a:solidFill>
                            <a:schemeClr val="tx1"/>
                          </a:solidFill>
                          <a:effectLst/>
                        </a:rPr>
                        <a:t>mais quand</a:t>
                      </a:r>
                      <a:r>
                        <a:rPr lang="fr-FR" sz="1400" b="1" u="sng" dirty="0">
                          <a:solidFill>
                            <a:schemeClr val="tx1"/>
                          </a:solidFill>
                          <a:effectLst/>
                        </a:rPr>
                        <a:t> j’étais </a:t>
                      </a:r>
                      <a:r>
                        <a:rPr lang="fr-FR" sz="1400" u="sng" dirty="0">
                          <a:solidFill>
                            <a:schemeClr val="tx1"/>
                          </a:solidFill>
                          <a:effectLst/>
                        </a:rPr>
                        <a:t>plus jeune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u="sng" dirty="0">
                          <a:solidFill>
                            <a:schemeClr val="tx1"/>
                          </a:solidFill>
                          <a:effectLst/>
                        </a:rPr>
                        <a:t>but when </a:t>
                      </a:r>
                      <a:r>
                        <a:rPr lang="en-GB" sz="1400" b="1" u="sng" dirty="0">
                          <a:solidFill>
                            <a:schemeClr val="tx1"/>
                          </a:solidFill>
                          <a:effectLst/>
                        </a:rPr>
                        <a:t>I was </a:t>
                      </a:r>
                      <a:r>
                        <a:rPr lang="en-GB" sz="1400" u="sng" dirty="0">
                          <a:solidFill>
                            <a:schemeClr val="tx1"/>
                          </a:solidFill>
                          <a:effectLst/>
                        </a:rPr>
                        <a:t>younger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6461324"/>
                  </a:ext>
                </a:extLst>
              </a:tr>
              <a:tr h="46290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chemeClr val="tx1"/>
                          </a:solidFill>
                          <a:effectLst/>
                        </a:rPr>
                        <a:t>6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 b="1" dirty="0">
                          <a:solidFill>
                            <a:schemeClr val="tx1"/>
                          </a:solidFill>
                          <a:effectLst/>
                        </a:rPr>
                        <a:t>j’avais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 les yeux bleus et les cheveux blonds.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</a:rPr>
                        <a:t>I had 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blue eyes and blond hair.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6382175"/>
                  </a:ext>
                </a:extLst>
              </a:tr>
              <a:tr h="32779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chemeClr val="tx1"/>
                          </a:solidFill>
                          <a:effectLst/>
                        </a:rPr>
                        <a:t>7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 b="1" u="sng" dirty="0">
                          <a:solidFill>
                            <a:schemeClr val="tx1"/>
                          </a:solidFill>
                          <a:effectLst/>
                        </a:rPr>
                        <a:t>Je dirais </a:t>
                      </a:r>
                      <a:r>
                        <a:rPr lang="fr-FR" sz="1400" u="sng" dirty="0">
                          <a:solidFill>
                            <a:schemeClr val="tx1"/>
                          </a:solidFill>
                          <a:effectLst/>
                        </a:rPr>
                        <a:t>que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fr-FR" sz="1400" b="1" dirty="0">
                          <a:solidFill>
                            <a:schemeClr val="tx1"/>
                          </a:solidFill>
                          <a:effectLst/>
                        </a:rPr>
                        <a:t>je suis </a:t>
                      </a:r>
                      <a:r>
                        <a:rPr lang="fr-FR" sz="1400" u="sng" dirty="0">
                          <a:solidFill>
                            <a:schemeClr val="tx1"/>
                          </a:solidFill>
                          <a:effectLst/>
                        </a:rPr>
                        <a:t>assez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 timide,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solidFill>
                            <a:schemeClr val="tx1"/>
                          </a:solidFill>
                          <a:effectLst/>
                        </a:rPr>
                        <a:t>I would say </a:t>
                      </a:r>
                      <a:r>
                        <a:rPr lang="en-GB" sz="1400" u="sng" dirty="0">
                          <a:solidFill>
                            <a:schemeClr val="tx1"/>
                          </a:solidFill>
                          <a:effectLst/>
                        </a:rPr>
                        <a:t>that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</a:rPr>
                        <a:t>I am </a:t>
                      </a:r>
                      <a:r>
                        <a:rPr lang="en-GB" sz="1400" u="sng" dirty="0">
                          <a:solidFill>
                            <a:schemeClr val="tx1"/>
                          </a:solidFill>
                          <a:effectLst/>
                        </a:rPr>
                        <a:t>quite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 shy, 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0273398"/>
                  </a:ext>
                </a:extLst>
              </a:tr>
              <a:tr h="38091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chemeClr val="tx1"/>
                          </a:solidFill>
                          <a:effectLst/>
                        </a:rPr>
                        <a:t>8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 u="sng" dirty="0">
                          <a:solidFill>
                            <a:schemeClr val="tx1"/>
                          </a:solidFill>
                          <a:effectLst/>
                        </a:rPr>
                        <a:t>cependant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fr-FR" sz="1400" b="1" dirty="0">
                          <a:solidFill>
                            <a:schemeClr val="tx1"/>
                          </a:solidFill>
                          <a:effectLst/>
                        </a:rPr>
                        <a:t>je suis </a:t>
                      </a:r>
                      <a:r>
                        <a:rPr lang="fr-FR" sz="1400" u="sng" dirty="0">
                          <a:solidFill>
                            <a:schemeClr val="tx1"/>
                          </a:solidFill>
                          <a:effectLst/>
                        </a:rPr>
                        <a:t>aussi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fr-FR" sz="1400" u="sng" dirty="0">
                          <a:solidFill>
                            <a:schemeClr val="tx1"/>
                          </a:solidFill>
                          <a:effectLst/>
                        </a:rPr>
                        <a:t>très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 sportive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u="sng" dirty="0">
                          <a:solidFill>
                            <a:schemeClr val="tx1"/>
                          </a:solidFill>
                          <a:effectLst/>
                        </a:rPr>
                        <a:t>however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</a:rPr>
                        <a:t>I am </a:t>
                      </a:r>
                      <a:r>
                        <a:rPr lang="en-GB" sz="1400" u="sng" dirty="0">
                          <a:solidFill>
                            <a:schemeClr val="tx1"/>
                          </a:solidFill>
                          <a:effectLst/>
                        </a:rPr>
                        <a:t>also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400" u="sng" dirty="0">
                          <a:solidFill>
                            <a:schemeClr val="tx1"/>
                          </a:solidFill>
                          <a:effectLst/>
                        </a:rPr>
                        <a:t>very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 sporty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6279798"/>
                  </a:ext>
                </a:extLst>
              </a:tr>
              <a:tr h="32779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chemeClr val="tx1"/>
                          </a:solidFill>
                          <a:effectLst/>
                        </a:rPr>
                        <a:t>9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 u="sng" dirty="0">
                          <a:solidFill>
                            <a:schemeClr val="tx1"/>
                          </a:solidFill>
                          <a:effectLst/>
                        </a:rPr>
                        <a:t>avant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, </a:t>
                      </a:r>
                      <a:r>
                        <a:rPr lang="fr-FR" sz="1400" b="1" dirty="0">
                          <a:solidFill>
                            <a:schemeClr val="tx1"/>
                          </a:solidFill>
                          <a:effectLst/>
                        </a:rPr>
                        <a:t>j’étais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 plus paresseuse.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u="sng" dirty="0">
                          <a:solidFill>
                            <a:schemeClr val="tx1"/>
                          </a:solidFill>
                          <a:effectLst/>
                        </a:rPr>
                        <a:t>before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, 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</a:rPr>
                        <a:t>I was 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more lazy.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9370335"/>
                  </a:ext>
                </a:extLst>
              </a:tr>
              <a:tr h="32779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Dans ma famille </a:t>
                      </a:r>
                      <a:r>
                        <a:rPr lang="fr-FR" sz="1400" b="1" dirty="0">
                          <a:solidFill>
                            <a:schemeClr val="tx1"/>
                          </a:solidFill>
                          <a:effectLst/>
                        </a:rPr>
                        <a:t>il y a</a:t>
                      </a:r>
                      <a:endParaRPr lang="en-GB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In my family t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</a:rPr>
                        <a:t>here is</a:t>
                      </a:r>
                      <a:endParaRPr lang="en-GB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49143014"/>
                  </a:ext>
                </a:extLst>
              </a:tr>
              <a:tr h="45492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chemeClr val="tx1"/>
                          </a:solidFill>
                          <a:effectLst/>
                        </a:rPr>
                        <a:t>11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mon père, ma mère et mes deux sœurs.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my dad, my mum and my two sisters.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6227382"/>
                  </a:ext>
                </a:extLst>
              </a:tr>
              <a:tr h="32779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chemeClr val="tx1"/>
                          </a:solidFill>
                          <a:effectLst/>
                        </a:rPr>
                        <a:t>12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 b="1" u="sng" dirty="0">
                          <a:solidFill>
                            <a:schemeClr val="tx1"/>
                          </a:solidFill>
                          <a:effectLst/>
                        </a:rPr>
                        <a:t>Je </a:t>
                      </a:r>
                      <a:r>
                        <a:rPr lang="fr-FR" sz="1400" u="sng" dirty="0">
                          <a:solidFill>
                            <a:schemeClr val="tx1"/>
                          </a:solidFill>
                          <a:effectLst/>
                        </a:rPr>
                        <a:t>m’</a:t>
                      </a:r>
                      <a:r>
                        <a:rPr lang="fr-FR" sz="1400" b="1" u="sng" dirty="0">
                          <a:solidFill>
                            <a:schemeClr val="tx1"/>
                          </a:solidFill>
                          <a:effectLst/>
                        </a:rPr>
                        <a:t>entends</a:t>
                      </a:r>
                      <a:r>
                        <a:rPr lang="fr-FR" sz="1400" u="sng" dirty="0">
                          <a:solidFill>
                            <a:schemeClr val="tx1"/>
                          </a:solidFill>
                          <a:effectLst/>
                        </a:rPr>
                        <a:t> bien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fr-FR" sz="1400" u="sng" dirty="0">
                          <a:solidFill>
                            <a:schemeClr val="tx1"/>
                          </a:solidFill>
                          <a:effectLst/>
                        </a:rPr>
                        <a:t>avec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 mon père 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solidFill>
                            <a:schemeClr val="tx1"/>
                          </a:solidFill>
                          <a:effectLst/>
                        </a:rPr>
                        <a:t>I get on</a:t>
                      </a:r>
                      <a:r>
                        <a:rPr lang="en-GB" sz="1400" u="sng" dirty="0">
                          <a:solidFill>
                            <a:schemeClr val="tx1"/>
                          </a:solidFill>
                          <a:effectLst/>
                        </a:rPr>
                        <a:t> well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400" u="sng" dirty="0">
                          <a:solidFill>
                            <a:schemeClr val="tx1"/>
                          </a:solidFill>
                          <a:effectLst/>
                        </a:rPr>
                        <a:t>with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 my dad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15905495"/>
                  </a:ext>
                </a:extLst>
              </a:tr>
              <a:tr h="32779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chemeClr val="tx1"/>
                          </a:solidFill>
                          <a:effectLst/>
                        </a:rPr>
                        <a:t>13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 u="sng" dirty="0">
                          <a:solidFill>
                            <a:schemeClr val="tx1"/>
                          </a:solidFill>
                          <a:effectLst/>
                        </a:rPr>
                        <a:t>parce qu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’</a:t>
                      </a:r>
                      <a:r>
                        <a:rPr lang="fr-FR" sz="1400" b="1" dirty="0">
                          <a:solidFill>
                            <a:schemeClr val="tx1"/>
                          </a:solidFill>
                          <a:effectLst/>
                        </a:rPr>
                        <a:t>il est 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marrant et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u="sng" dirty="0">
                          <a:solidFill>
                            <a:schemeClr val="tx1"/>
                          </a:solidFill>
                          <a:effectLst/>
                        </a:rPr>
                        <a:t>because 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</a:rPr>
                        <a:t>he is 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funny and 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7746318"/>
                  </a:ext>
                </a:extLst>
              </a:tr>
              <a:tr h="32779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chemeClr val="tx1"/>
                          </a:solidFill>
                          <a:effectLst/>
                        </a:rPr>
                        <a:t>14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 b="1" dirty="0">
                          <a:solidFill>
                            <a:schemeClr val="tx1"/>
                          </a:solidFill>
                          <a:effectLst/>
                        </a:rPr>
                        <a:t>il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 me </a:t>
                      </a:r>
                      <a:r>
                        <a:rPr lang="fr-FR" sz="1400" b="1" dirty="0">
                          <a:solidFill>
                            <a:schemeClr val="tx1"/>
                          </a:solidFill>
                          <a:effectLst/>
                        </a:rPr>
                        <a:t>fait </a:t>
                      </a:r>
                      <a:r>
                        <a:rPr lang="fr-FR" sz="1400" u="sng" dirty="0">
                          <a:solidFill>
                            <a:schemeClr val="tx1"/>
                          </a:solidFill>
                          <a:effectLst/>
                        </a:rPr>
                        <a:t>toujours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 rire.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</a:rPr>
                        <a:t>he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400" u="sng" dirty="0">
                          <a:solidFill>
                            <a:schemeClr val="tx1"/>
                          </a:solidFill>
                          <a:effectLst/>
                        </a:rPr>
                        <a:t>always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</a:rPr>
                        <a:t>makes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 me laugh.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31071155"/>
                  </a:ext>
                </a:extLst>
              </a:tr>
              <a:tr h="45492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chemeClr val="tx1"/>
                          </a:solidFill>
                          <a:effectLst/>
                        </a:rPr>
                        <a:t>15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 b="1" u="sng" dirty="0">
                          <a:solidFill>
                            <a:schemeClr val="tx1"/>
                          </a:solidFill>
                          <a:effectLst/>
                        </a:rPr>
                        <a:t>Je</a:t>
                      </a:r>
                      <a:r>
                        <a:rPr lang="fr-FR" sz="1400" u="sng" dirty="0">
                          <a:solidFill>
                            <a:schemeClr val="tx1"/>
                          </a:solidFill>
                          <a:effectLst/>
                        </a:rPr>
                        <a:t> ne m’</a:t>
                      </a:r>
                      <a:r>
                        <a:rPr lang="fr-FR" sz="1400" b="1" u="sng" dirty="0">
                          <a:solidFill>
                            <a:schemeClr val="tx1"/>
                          </a:solidFill>
                          <a:effectLst/>
                        </a:rPr>
                        <a:t>entends</a:t>
                      </a:r>
                      <a:r>
                        <a:rPr lang="fr-FR" sz="1400" u="sng" dirty="0">
                          <a:solidFill>
                            <a:schemeClr val="tx1"/>
                          </a:solidFill>
                          <a:effectLst/>
                        </a:rPr>
                        <a:t> pas bien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fr-FR" sz="1400" u="sng" dirty="0">
                          <a:solidFill>
                            <a:schemeClr val="tx1"/>
                          </a:solidFill>
                          <a:effectLst/>
                        </a:rPr>
                        <a:t>avec 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ma sœur, 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u="sng" dirty="0">
                          <a:solidFill>
                            <a:schemeClr val="tx1"/>
                          </a:solidFill>
                          <a:effectLst/>
                        </a:rPr>
                        <a:t>I</a:t>
                      </a:r>
                      <a:r>
                        <a:rPr lang="en-GB" sz="1400" u="sng" dirty="0">
                          <a:solidFill>
                            <a:schemeClr val="tx1"/>
                          </a:solidFill>
                          <a:effectLst/>
                        </a:rPr>
                        <a:t> don’t </a:t>
                      </a:r>
                      <a:r>
                        <a:rPr lang="en-GB" sz="1400" b="1" u="sng" dirty="0">
                          <a:solidFill>
                            <a:schemeClr val="tx1"/>
                          </a:solidFill>
                          <a:effectLst/>
                        </a:rPr>
                        <a:t>get on </a:t>
                      </a:r>
                      <a:r>
                        <a:rPr lang="en-GB" sz="1400" u="sng" dirty="0">
                          <a:solidFill>
                            <a:schemeClr val="tx1"/>
                          </a:solidFill>
                          <a:effectLst/>
                        </a:rPr>
                        <a:t>well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400" u="sng" dirty="0">
                          <a:solidFill>
                            <a:schemeClr val="tx1"/>
                          </a:solidFill>
                          <a:effectLst/>
                        </a:rPr>
                        <a:t>with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 my sister,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5002334"/>
                  </a:ext>
                </a:extLst>
              </a:tr>
              <a:tr h="32779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chemeClr val="tx1"/>
                          </a:solidFill>
                          <a:effectLst/>
                        </a:rPr>
                        <a:t>16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 u="sng" dirty="0">
                          <a:solidFill>
                            <a:schemeClr val="tx1"/>
                          </a:solidFill>
                          <a:effectLst/>
                        </a:rPr>
                        <a:t>qui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 s’</a:t>
                      </a:r>
                      <a:r>
                        <a:rPr lang="fr-FR" sz="1400" b="1" dirty="0">
                          <a:solidFill>
                            <a:schemeClr val="tx1"/>
                          </a:solidFill>
                          <a:effectLst/>
                        </a:rPr>
                        <a:t>appelle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 Annabelle, 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 u="sng" dirty="0" err="1">
                          <a:solidFill>
                            <a:schemeClr val="tx1"/>
                          </a:solidFill>
                          <a:effectLst/>
                        </a:rPr>
                        <a:t>who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fr-FR" sz="1400" b="1" dirty="0">
                          <a:solidFill>
                            <a:schemeClr val="tx1"/>
                          </a:solidFill>
                          <a:effectLst/>
                        </a:rPr>
                        <a:t>calls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fr-FR" sz="1400" dirty="0" err="1">
                          <a:solidFill>
                            <a:schemeClr val="tx1"/>
                          </a:solidFill>
                          <a:effectLst/>
                        </a:rPr>
                        <a:t>herself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 Annabelle, 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1679791"/>
                  </a:ext>
                </a:extLst>
              </a:tr>
              <a:tr h="32779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solidFill>
                            <a:schemeClr val="tx1"/>
                          </a:solidFill>
                          <a:effectLst/>
                        </a:rPr>
                        <a:t>17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 u="sng" dirty="0">
                          <a:solidFill>
                            <a:schemeClr val="tx1"/>
                          </a:solidFill>
                          <a:effectLst/>
                        </a:rPr>
                        <a:t>car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fr-FR" sz="1400" b="1" dirty="0">
                          <a:solidFill>
                            <a:schemeClr val="tx1"/>
                          </a:solidFill>
                          <a:effectLst/>
                        </a:rPr>
                        <a:t>elle est </a:t>
                      </a:r>
                      <a:r>
                        <a:rPr lang="fr-FR" sz="1400" u="sng" dirty="0">
                          <a:solidFill>
                            <a:schemeClr val="tx1"/>
                          </a:solidFill>
                          <a:effectLst/>
                        </a:rPr>
                        <a:t>parfois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 méchante.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u="sng" dirty="0">
                          <a:solidFill>
                            <a:schemeClr val="tx1"/>
                          </a:solidFill>
                          <a:effectLst/>
                        </a:rPr>
                        <a:t>because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</a:rPr>
                        <a:t>she is </a:t>
                      </a:r>
                      <a:r>
                        <a:rPr lang="en-GB" sz="1400" u="sng" dirty="0">
                          <a:solidFill>
                            <a:schemeClr val="tx1"/>
                          </a:solidFill>
                          <a:effectLst/>
                        </a:rPr>
                        <a:t>sometimes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 mean.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0782700"/>
                  </a:ext>
                </a:extLst>
              </a:tr>
              <a:tr h="32779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chemeClr val="tx1"/>
                          </a:solidFill>
                          <a:effectLst/>
                        </a:rPr>
                        <a:t>18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Ma mère </a:t>
                      </a:r>
                      <a:r>
                        <a:rPr lang="fr-FR" sz="1400" b="1" dirty="0">
                          <a:solidFill>
                            <a:schemeClr val="tx1"/>
                          </a:solidFill>
                          <a:effectLst/>
                        </a:rPr>
                        <a:t>est </a:t>
                      </a:r>
                      <a:r>
                        <a:rPr lang="fr-FR" sz="1400" u="sng" dirty="0">
                          <a:solidFill>
                            <a:schemeClr val="tx1"/>
                          </a:solidFill>
                          <a:effectLst/>
                        </a:rPr>
                        <a:t>vraiment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 sympa et jolie, 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My mum 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</a:rPr>
                        <a:t>is </a:t>
                      </a:r>
                      <a:r>
                        <a:rPr lang="en-GB" sz="1400" u="sng" dirty="0">
                          <a:solidFill>
                            <a:schemeClr val="tx1"/>
                          </a:solidFill>
                          <a:effectLst/>
                        </a:rPr>
                        <a:t>really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 kind and pretty,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321519"/>
                  </a:ext>
                </a:extLst>
              </a:tr>
              <a:tr h="32779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chemeClr val="tx1"/>
                          </a:solidFill>
                          <a:effectLst/>
                        </a:rPr>
                        <a:t>19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 b="1" dirty="0">
                          <a:solidFill>
                            <a:schemeClr val="tx1"/>
                          </a:solidFill>
                          <a:effectLst/>
                        </a:rPr>
                        <a:t>elle a 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les cheveux bouclés et roux.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</a:rPr>
                        <a:t>she has 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curly, red hair. 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3757218"/>
                  </a:ext>
                </a:extLst>
              </a:tr>
              <a:tr h="46290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chemeClr val="tx1"/>
                          </a:solidFill>
                          <a:effectLst/>
                        </a:rPr>
                        <a:t>20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 u="sng" dirty="0">
                          <a:solidFill>
                            <a:schemeClr val="tx1"/>
                          </a:solidFill>
                          <a:effectLst/>
                        </a:rPr>
                        <a:t>En ce moment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,</a:t>
                      </a:r>
                      <a:r>
                        <a:rPr lang="fr-FR" sz="1400" b="1" dirty="0">
                          <a:solidFill>
                            <a:schemeClr val="tx1"/>
                          </a:solidFill>
                          <a:effectLst/>
                        </a:rPr>
                        <a:t> je 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n’</a:t>
                      </a:r>
                      <a:r>
                        <a:rPr lang="fr-FR" sz="1400" b="1" dirty="0">
                          <a:solidFill>
                            <a:schemeClr val="tx1"/>
                          </a:solidFill>
                          <a:effectLst/>
                        </a:rPr>
                        <a:t>ai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 pas d’animal 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u="sng" dirty="0">
                          <a:solidFill>
                            <a:schemeClr val="tx1"/>
                          </a:solidFill>
                          <a:effectLst/>
                        </a:rPr>
                        <a:t>At the moment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,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</a:rPr>
                        <a:t> I 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don’t 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</a:rPr>
                        <a:t>have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 an animal (pet)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4166554"/>
                  </a:ext>
                </a:extLst>
              </a:tr>
              <a:tr h="32779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>
                          <a:solidFill>
                            <a:schemeClr val="tx1"/>
                          </a:solidFill>
                          <a:effectLst/>
                        </a:rPr>
                        <a:t>21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 u="sng" dirty="0">
                          <a:solidFill>
                            <a:schemeClr val="tx1"/>
                          </a:solidFill>
                          <a:effectLst/>
                        </a:rPr>
                        <a:t>mais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fr-FR" sz="1400" u="sng" dirty="0">
                          <a:solidFill>
                            <a:schemeClr val="tx1"/>
                          </a:solidFill>
                          <a:effectLst/>
                        </a:rPr>
                        <a:t>dans le futur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 u="sng" dirty="0">
                          <a:solidFill>
                            <a:schemeClr val="tx1"/>
                          </a:solidFill>
                          <a:effectLst/>
                        </a:rPr>
                        <a:t>But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fr-FR" sz="1400" u="sng" dirty="0">
                          <a:solidFill>
                            <a:schemeClr val="tx1"/>
                          </a:solidFill>
                          <a:effectLst/>
                        </a:rPr>
                        <a:t>in the future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6230241"/>
                  </a:ext>
                </a:extLst>
              </a:tr>
              <a:tr h="32779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solidFill>
                            <a:schemeClr val="tx1"/>
                          </a:solidFill>
                          <a:effectLst/>
                        </a:rPr>
                        <a:t>22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 b="1" dirty="0">
                          <a:solidFill>
                            <a:schemeClr val="tx1"/>
                          </a:solidFill>
                          <a:effectLst/>
                        </a:rPr>
                        <a:t>je voudrais avoir</a:t>
                      </a:r>
                      <a:endParaRPr lang="en-GB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</a:rPr>
                        <a:t>I would like to have</a:t>
                      </a:r>
                      <a:endParaRPr lang="en-GB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68988983"/>
                  </a:ext>
                </a:extLst>
              </a:tr>
              <a:tr h="32779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solidFill>
                            <a:schemeClr val="tx1"/>
                          </a:solidFill>
                          <a:effectLst/>
                        </a:rPr>
                        <a:t>23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solidFill>
                            <a:schemeClr val="tx1"/>
                          </a:solidFill>
                          <a:effectLst/>
                        </a:rPr>
                        <a:t>un chien noir et une souris blanche.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a black dog and a white mouse. 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08592050"/>
                  </a:ext>
                </a:extLst>
              </a:tr>
              <a:tr h="32779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solidFill>
                            <a:schemeClr val="tx1"/>
                          </a:solidFill>
                          <a:effectLst/>
                        </a:rPr>
                        <a:t>24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 u="sng" dirty="0">
                          <a:solidFill>
                            <a:schemeClr val="tx1"/>
                          </a:solidFill>
                          <a:effectLst/>
                        </a:rPr>
                        <a:t>En général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fr-FR" sz="1400" b="1" dirty="0">
                          <a:solidFill>
                            <a:schemeClr val="tx1"/>
                          </a:solidFill>
                          <a:effectLst/>
                        </a:rPr>
                        <a:t>j’adore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 ma famille 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u="sng" dirty="0">
                          <a:solidFill>
                            <a:schemeClr val="tx1"/>
                          </a:solidFill>
                          <a:effectLst/>
                        </a:rPr>
                        <a:t>In general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</a:rPr>
                        <a:t>I love 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my family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388365"/>
                  </a:ext>
                </a:extLst>
              </a:tr>
              <a:tr h="46290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>
                          <a:solidFill>
                            <a:schemeClr val="tx1"/>
                          </a:solidFill>
                          <a:effectLst/>
                        </a:rPr>
                        <a:t>25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400" u="sng" dirty="0">
                          <a:solidFill>
                            <a:schemeClr val="tx1"/>
                          </a:solidFill>
                          <a:effectLst/>
                        </a:rPr>
                        <a:t>même si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fr-FR" sz="1400" b="1" dirty="0">
                          <a:solidFill>
                            <a:schemeClr val="tx1"/>
                          </a:solidFill>
                          <a:effectLst/>
                        </a:rPr>
                        <a:t>je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 me </a:t>
                      </a:r>
                      <a:r>
                        <a:rPr lang="fr-FR" sz="1400" b="1" dirty="0">
                          <a:solidFill>
                            <a:schemeClr val="tx1"/>
                          </a:solidFill>
                          <a:effectLst/>
                        </a:rPr>
                        <a:t>dispute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fr-FR" sz="1400" u="sng" dirty="0">
                          <a:solidFill>
                            <a:schemeClr val="tx1"/>
                          </a:solidFill>
                          <a:effectLst/>
                        </a:rPr>
                        <a:t>avec</a:t>
                      </a:r>
                      <a:r>
                        <a:rPr lang="fr-FR" sz="1400" dirty="0">
                          <a:solidFill>
                            <a:schemeClr val="tx1"/>
                          </a:solidFill>
                          <a:effectLst/>
                        </a:rPr>
                        <a:t> Annabelle </a:t>
                      </a:r>
                      <a:r>
                        <a:rPr lang="fr-FR" sz="1400" u="sng" dirty="0">
                          <a:solidFill>
                            <a:schemeClr val="tx1"/>
                          </a:solidFill>
                          <a:effectLst/>
                        </a:rPr>
                        <a:t>de temps en temps.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u="sng" dirty="0">
                          <a:solidFill>
                            <a:schemeClr val="tx1"/>
                          </a:solidFill>
                          <a:effectLst/>
                        </a:rPr>
                        <a:t>Even if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</a:rPr>
                        <a:t>I argue </a:t>
                      </a:r>
                      <a:r>
                        <a:rPr lang="en-GB" sz="1400" u="sng" dirty="0">
                          <a:solidFill>
                            <a:schemeClr val="tx1"/>
                          </a:solidFill>
                          <a:effectLst/>
                        </a:rPr>
                        <a:t>with</a:t>
                      </a:r>
                      <a:r>
                        <a:rPr lang="en-GB" sz="1400" dirty="0">
                          <a:solidFill>
                            <a:schemeClr val="tx1"/>
                          </a:solidFill>
                          <a:effectLst/>
                        </a:rPr>
                        <a:t> Annabelle </a:t>
                      </a:r>
                      <a:r>
                        <a:rPr lang="en-GB" sz="1400" u="sng" dirty="0">
                          <a:solidFill>
                            <a:schemeClr val="tx1"/>
                          </a:solidFill>
                          <a:effectLst/>
                        </a:rPr>
                        <a:t>from time to time.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1814625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135323" y="85858"/>
            <a:ext cx="6552675" cy="53191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106325" y="90208"/>
            <a:ext cx="6624084" cy="52322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GB" sz="2800" b="1" dirty="0">
                <a:latin typeface="+mj-lt"/>
              </a:rPr>
              <a:t>MODULE 1: MOI ET MA FAMILLE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7A71F-35B7-49AA-9EB9-954A377D5599}" type="slidenum">
              <a:rPr lang="en-GB" smtClean="0"/>
              <a:t>2</a:t>
            </a:fld>
            <a:endParaRPr lang="en-GB"/>
          </a:p>
        </p:txBody>
      </p:sp>
      <p:pic>
        <p:nvPicPr>
          <p:cNvPr id="2" name="Y7 FRENCH M1 Line 1">
            <a:hlinkClick r:id="" action="ppaction://media"/>
            <a:extLst>
              <a:ext uri="{FF2B5EF4-FFF2-40B4-BE49-F238E27FC236}">
                <a16:creationId xmlns:a16="http://schemas.microsoft.com/office/drawing/2014/main" id="{8AAB6381-3B43-4134-B947-FD039D82B9F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2"/>
          <a:stretch>
            <a:fillRect/>
          </a:stretch>
        </p:blipFill>
        <p:spPr>
          <a:xfrm>
            <a:off x="6093043" y="765691"/>
            <a:ext cx="370668" cy="370668"/>
          </a:xfrm>
          <a:prstGeom prst="rect">
            <a:avLst/>
          </a:prstGeom>
        </p:spPr>
      </p:pic>
      <p:pic>
        <p:nvPicPr>
          <p:cNvPr id="4" name="Y7 FRENCH M1 Line 2">
            <a:hlinkClick r:id="" action="ppaction://media"/>
            <a:extLst>
              <a:ext uri="{FF2B5EF4-FFF2-40B4-BE49-F238E27FC236}">
                <a16:creationId xmlns:a16="http://schemas.microsoft.com/office/drawing/2014/main" id="{273AF4E4-74C7-431E-9CAD-C459E48C4D04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52"/>
          <a:stretch>
            <a:fillRect/>
          </a:stretch>
        </p:blipFill>
        <p:spPr>
          <a:xfrm>
            <a:off x="6078398" y="1179178"/>
            <a:ext cx="393369" cy="393369"/>
          </a:xfrm>
          <a:prstGeom prst="rect">
            <a:avLst/>
          </a:prstGeom>
        </p:spPr>
      </p:pic>
      <p:pic>
        <p:nvPicPr>
          <p:cNvPr id="5" name="Y7 FRENCH M1 Line 3">
            <a:hlinkClick r:id="" action="ppaction://media"/>
            <a:extLst>
              <a:ext uri="{FF2B5EF4-FFF2-40B4-BE49-F238E27FC236}">
                <a16:creationId xmlns:a16="http://schemas.microsoft.com/office/drawing/2014/main" id="{845F1463-7692-4E7A-A6BE-DCE6F95080BD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52"/>
          <a:stretch>
            <a:fillRect/>
          </a:stretch>
        </p:blipFill>
        <p:spPr>
          <a:xfrm>
            <a:off x="6116384" y="1630786"/>
            <a:ext cx="324501" cy="324501"/>
          </a:xfrm>
          <a:prstGeom prst="rect">
            <a:avLst/>
          </a:prstGeom>
        </p:spPr>
      </p:pic>
      <p:pic>
        <p:nvPicPr>
          <p:cNvPr id="6" name="Y7 FRENCH M1 Line 4">
            <a:hlinkClick r:id="" action="ppaction://media"/>
            <a:extLst>
              <a:ext uri="{FF2B5EF4-FFF2-40B4-BE49-F238E27FC236}">
                <a16:creationId xmlns:a16="http://schemas.microsoft.com/office/drawing/2014/main" id="{B8A43C28-2207-4E93-82D1-213D80D1649B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52"/>
          <a:stretch>
            <a:fillRect/>
          </a:stretch>
        </p:blipFill>
        <p:spPr>
          <a:xfrm>
            <a:off x="6130236" y="1957246"/>
            <a:ext cx="304800" cy="304800"/>
          </a:xfrm>
          <a:prstGeom prst="rect">
            <a:avLst/>
          </a:prstGeom>
        </p:spPr>
      </p:pic>
      <p:pic>
        <p:nvPicPr>
          <p:cNvPr id="8" name="Y7 FRENCH M1 Line 5">
            <a:hlinkClick r:id="" action="ppaction://media"/>
            <a:extLst>
              <a:ext uri="{FF2B5EF4-FFF2-40B4-BE49-F238E27FC236}">
                <a16:creationId xmlns:a16="http://schemas.microsoft.com/office/drawing/2014/main" id="{27086300-0345-4589-9294-E7DA4DA5C434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52"/>
          <a:stretch>
            <a:fillRect/>
          </a:stretch>
        </p:blipFill>
        <p:spPr>
          <a:xfrm>
            <a:off x="6117960" y="2303437"/>
            <a:ext cx="304800" cy="304800"/>
          </a:xfrm>
          <a:prstGeom prst="rect">
            <a:avLst/>
          </a:prstGeom>
        </p:spPr>
      </p:pic>
      <p:pic>
        <p:nvPicPr>
          <p:cNvPr id="11" name="Y7 FRENCH M1 Line 6">
            <a:hlinkClick r:id="" action="ppaction://media"/>
            <a:extLst>
              <a:ext uri="{FF2B5EF4-FFF2-40B4-BE49-F238E27FC236}">
                <a16:creationId xmlns:a16="http://schemas.microsoft.com/office/drawing/2014/main" id="{8A9D16A7-2E33-4696-955E-CAE0C7B828E9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52"/>
          <a:stretch>
            <a:fillRect/>
          </a:stretch>
        </p:blipFill>
        <p:spPr>
          <a:xfrm>
            <a:off x="6093042" y="2685650"/>
            <a:ext cx="305262" cy="305262"/>
          </a:xfrm>
          <a:prstGeom prst="rect">
            <a:avLst/>
          </a:prstGeom>
        </p:spPr>
      </p:pic>
      <p:pic>
        <p:nvPicPr>
          <p:cNvPr id="12" name="Y7 FRENCH M1 Line 7">
            <a:hlinkClick r:id="" action="ppaction://media"/>
            <a:extLst>
              <a:ext uri="{FF2B5EF4-FFF2-40B4-BE49-F238E27FC236}">
                <a16:creationId xmlns:a16="http://schemas.microsoft.com/office/drawing/2014/main" id="{E266228B-43A6-483C-93F4-F81315793462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52"/>
          <a:stretch>
            <a:fillRect/>
          </a:stretch>
        </p:blipFill>
        <p:spPr>
          <a:xfrm>
            <a:off x="6116130" y="3066885"/>
            <a:ext cx="304801" cy="304801"/>
          </a:xfrm>
          <a:prstGeom prst="rect">
            <a:avLst/>
          </a:prstGeom>
        </p:spPr>
      </p:pic>
      <p:pic>
        <p:nvPicPr>
          <p:cNvPr id="13" name="Y7 FRENCH M1 Line 8">
            <a:hlinkClick r:id="" action="ppaction://media"/>
            <a:extLst>
              <a:ext uri="{FF2B5EF4-FFF2-40B4-BE49-F238E27FC236}">
                <a16:creationId xmlns:a16="http://schemas.microsoft.com/office/drawing/2014/main" id="{6C9E805E-9D5F-4AA5-B6CB-F65947B530D1}"/>
              </a:ext>
            </a:extLst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52"/>
          <a:stretch>
            <a:fillRect/>
          </a:stretch>
        </p:blipFill>
        <p:spPr>
          <a:xfrm>
            <a:off x="6093042" y="3397961"/>
            <a:ext cx="373379" cy="373379"/>
          </a:xfrm>
          <a:prstGeom prst="rect">
            <a:avLst/>
          </a:prstGeom>
        </p:spPr>
      </p:pic>
      <p:pic>
        <p:nvPicPr>
          <p:cNvPr id="14" name="Y7 FRENCH M1 Line 9">
            <a:hlinkClick r:id="" action="ppaction://media"/>
            <a:extLst>
              <a:ext uri="{FF2B5EF4-FFF2-40B4-BE49-F238E27FC236}">
                <a16:creationId xmlns:a16="http://schemas.microsoft.com/office/drawing/2014/main" id="{28CD9E3D-675B-4FE9-B6DA-D7FA8E085392}"/>
              </a:ext>
            </a:extLst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52"/>
          <a:stretch>
            <a:fillRect/>
          </a:stretch>
        </p:blipFill>
        <p:spPr>
          <a:xfrm>
            <a:off x="6093042" y="3797615"/>
            <a:ext cx="334135" cy="334135"/>
          </a:xfrm>
          <a:prstGeom prst="rect">
            <a:avLst/>
          </a:prstGeom>
        </p:spPr>
      </p:pic>
      <p:pic>
        <p:nvPicPr>
          <p:cNvPr id="15" name="Y7 FRENCH M1 Line 10">
            <a:hlinkClick r:id="" action="ppaction://media"/>
            <a:extLst>
              <a:ext uri="{FF2B5EF4-FFF2-40B4-BE49-F238E27FC236}">
                <a16:creationId xmlns:a16="http://schemas.microsoft.com/office/drawing/2014/main" id="{BC1FA101-F67F-4E69-BA80-1936649031EB}"/>
              </a:ext>
            </a:extLst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52"/>
          <a:stretch>
            <a:fillRect/>
          </a:stretch>
        </p:blipFill>
        <p:spPr>
          <a:xfrm>
            <a:off x="6078398" y="4131750"/>
            <a:ext cx="334135" cy="334135"/>
          </a:xfrm>
          <a:prstGeom prst="rect">
            <a:avLst/>
          </a:prstGeom>
        </p:spPr>
      </p:pic>
      <p:pic>
        <p:nvPicPr>
          <p:cNvPr id="16" name="Y7 FRENCH M1 Line 11">
            <a:hlinkClick r:id="" action="ppaction://media"/>
            <a:extLst>
              <a:ext uri="{FF2B5EF4-FFF2-40B4-BE49-F238E27FC236}">
                <a16:creationId xmlns:a16="http://schemas.microsoft.com/office/drawing/2014/main" id="{EA5E7667-7A66-4798-BD2D-D13926671832}"/>
              </a:ext>
            </a:extLst>
          </p:cNvPr>
          <p:cNvPicPr>
            <a:picLocks noChangeAspect="1"/>
          </p:cNvPicPr>
          <p:nvPr>
            <a:audioFile r:link="rId22"/>
            <p:extLst>
              <p:ext uri="{DAA4B4D4-6D71-4841-9C94-3DE7FCFB9230}">
                <p14:media xmlns:p14="http://schemas.microsoft.com/office/powerpoint/2010/main" r:embed="rId21"/>
              </p:ext>
            </p:extLst>
          </p:nvPr>
        </p:nvPicPr>
        <p:blipFill>
          <a:blip r:embed="rId52"/>
          <a:stretch>
            <a:fillRect/>
          </a:stretch>
        </p:blipFill>
        <p:spPr>
          <a:xfrm>
            <a:off x="6072252" y="4492160"/>
            <a:ext cx="325590" cy="325590"/>
          </a:xfrm>
          <a:prstGeom prst="rect">
            <a:avLst/>
          </a:prstGeom>
        </p:spPr>
      </p:pic>
      <p:pic>
        <p:nvPicPr>
          <p:cNvPr id="17" name="Y7 FRENCH M1 Line 12">
            <a:hlinkClick r:id="" action="ppaction://media"/>
            <a:extLst>
              <a:ext uri="{FF2B5EF4-FFF2-40B4-BE49-F238E27FC236}">
                <a16:creationId xmlns:a16="http://schemas.microsoft.com/office/drawing/2014/main" id="{DEB92623-9284-4211-951E-FA77908887DC}"/>
              </a:ext>
            </a:extLst>
          </p:cNvPr>
          <p:cNvPicPr>
            <a:picLocks noChangeAspect="1"/>
          </p:cNvPicPr>
          <p:nvPr>
            <a:audioFile r:link="rId24"/>
            <p:extLst>
              <p:ext uri="{DAA4B4D4-6D71-4841-9C94-3DE7FCFB9230}">
                <p14:media xmlns:p14="http://schemas.microsoft.com/office/powerpoint/2010/main" r:embed="rId23"/>
              </p:ext>
            </p:extLst>
          </p:nvPr>
        </p:nvPicPr>
        <p:blipFill>
          <a:blip r:embed="rId52"/>
          <a:stretch>
            <a:fillRect/>
          </a:stretch>
        </p:blipFill>
        <p:spPr>
          <a:xfrm>
            <a:off x="6088344" y="4851163"/>
            <a:ext cx="375366" cy="375366"/>
          </a:xfrm>
          <a:prstGeom prst="rect">
            <a:avLst/>
          </a:prstGeom>
        </p:spPr>
      </p:pic>
      <p:pic>
        <p:nvPicPr>
          <p:cNvPr id="18" name="Y7 FRENCH M1 Line 13">
            <a:hlinkClick r:id="" action="ppaction://media"/>
            <a:extLst>
              <a:ext uri="{FF2B5EF4-FFF2-40B4-BE49-F238E27FC236}">
                <a16:creationId xmlns:a16="http://schemas.microsoft.com/office/drawing/2014/main" id="{82480595-36C7-4BA1-8910-C07EC9C9E90F}"/>
              </a:ext>
            </a:extLst>
          </p:cNvPr>
          <p:cNvPicPr>
            <a:picLocks noChangeAspect="1"/>
          </p:cNvPicPr>
          <p:nvPr>
            <a:audioFile r:link="rId26"/>
            <p:extLst>
              <p:ext uri="{DAA4B4D4-6D71-4841-9C94-3DE7FCFB9230}">
                <p14:media xmlns:p14="http://schemas.microsoft.com/office/powerpoint/2010/main" r:embed="rId25"/>
              </p:ext>
            </p:extLst>
          </p:nvPr>
        </p:nvPicPr>
        <p:blipFill>
          <a:blip r:embed="rId52"/>
          <a:stretch>
            <a:fillRect/>
          </a:stretch>
        </p:blipFill>
        <p:spPr>
          <a:xfrm>
            <a:off x="6093042" y="5211573"/>
            <a:ext cx="353276" cy="353276"/>
          </a:xfrm>
          <a:prstGeom prst="rect">
            <a:avLst/>
          </a:prstGeom>
        </p:spPr>
      </p:pic>
      <p:pic>
        <p:nvPicPr>
          <p:cNvPr id="19" name="Y7 FRENCH M1 Line 14">
            <a:hlinkClick r:id="" action="ppaction://media"/>
            <a:extLst>
              <a:ext uri="{FF2B5EF4-FFF2-40B4-BE49-F238E27FC236}">
                <a16:creationId xmlns:a16="http://schemas.microsoft.com/office/drawing/2014/main" id="{AD4C18FF-B998-43B8-AD53-A2A03659BB90}"/>
              </a:ext>
            </a:extLst>
          </p:cNvPr>
          <p:cNvPicPr>
            <a:picLocks noChangeAspect="1"/>
          </p:cNvPicPr>
          <p:nvPr>
            <a:audioFile r:link="rId28"/>
            <p:extLst>
              <p:ext uri="{DAA4B4D4-6D71-4841-9C94-3DE7FCFB9230}">
                <p14:media xmlns:p14="http://schemas.microsoft.com/office/powerpoint/2010/main" r:embed="rId27"/>
              </p:ext>
            </p:extLst>
          </p:nvPr>
        </p:nvPicPr>
        <p:blipFill>
          <a:blip r:embed="rId52"/>
          <a:stretch>
            <a:fillRect/>
          </a:stretch>
        </p:blipFill>
        <p:spPr>
          <a:xfrm>
            <a:off x="6112063" y="5536409"/>
            <a:ext cx="312933" cy="312933"/>
          </a:xfrm>
          <a:prstGeom prst="rect">
            <a:avLst/>
          </a:prstGeom>
        </p:spPr>
      </p:pic>
      <p:pic>
        <p:nvPicPr>
          <p:cNvPr id="20" name="Y7 FRENCH M1 Line 15">
            <a:hlinkClick r:id="" action="ppaction://media"/>
            <a:extLst>
              <a:ext uri="{FF2B5EF4-FFF2-40B4-BE49-F238E27FC236}">
                <a16:creationId xmlns:a16="http://schemas.microsoft.com/office/drawing/2014/main" id="{E3711DAF-DE0E-4D70-9F44-25313BAFDC59}"/>
              </a:ext>
            </a:extLst>
          </p:cNvPr>
          <p:cNvPicPr>
            <a:picLocks noChangeAspect="1"/>
          </p:cNvPicPr>
          <p:nvPr>
            <a:audioFile r:link="rId30"/>
            <p:extLst>
              <p:ext uri="{DAA4B4D4-6D71-4841-9C94-3DE7FCFB9230}">
                <p14:media xmlns:p14="http://schemas.microsoft.com/office/powerpoint/2010/main" r:embed="rId29"/>
              </p:ext>
            </p:extLst>
          </p:nvPr>
        </p:nvPicPr>
        <p:blipFill>
          <a:blip r:embed="rId52"/>
          <a:stretch>
            <a:fillRect/>
          </a:stretch>
        </p:blipFill>
        <p:spPr>
          <a:xfrm>
            <a:off x="6072252" y="5915660"/>
            <a:ext cx="391458" cy="391458"/>
          </a:xfrm>
          <a:prstGeom prst="rect">
            <a:avLst/>
          </a:prstGeom>
        </p:spPr>
      </p:pic>
      <p:pic>
        <p:nvPicPr>
          <p:cNvPr id="21" name="Y7 FRENCH M1 Line 16">
            <a:hlinkClick r:id="" action="ppaction://media"/>
            <a:extLst>
              <a:ext uri="{FF2B5EF4-FFF2-40B4-BE49-F238E27FC236}">
                <a16:creationId xmlns:a16="http://schemas.microsoft.com/office/drawing/2014/main" id="{E6260391-2BC1-4569-8E53-14B82D3D776D}"/>
              </a:ext>
            </a:extLst>
          </p:cNvPr>
          <p:cNvPicPr>
            <a:picLocks noChangeAspect="1"/>
          </p:cNvPicPr>
          <p:nvPr>
            <a:audioFile r:link="rId32"/>
            <p:extLst>
              <p:ext uri="{DAA4B4D4-6D71-4841-9C94-3DE7FCFB9230}">
                <p14:media xmlns:p14="http://schemas.microsoft.com/office/powerpoint/2010/main" r:embed="rId31"/>
              </p:ext>
            </p:extLst>
          </p:nvPr>
        </p:nvPicPr>
        <p:blipFill>
          <a:blip r:embed="rId52"/>
          <a:stretch>
            <a:fillRect/>
          </a:stretch>
        </p:blipFill>
        <p:spPr>
          <a:xfrm>
            <a:off x="6093042" y="6327372"/>
            <a:ext cx="304800" cy="304800"/>
          </a:xfrm>
          <a:prstGeom prst="rect">
            <a:avLst/>
          </a:prstGeom>
        </p:spPr>
      </p:pic>
      <p:pic>
        <p:nvPicPr>
          <p:cNvPr id="22" name="Y7 FRENCH M1 Line 17">
            <a:hlinkClick r:id="" action="ppaction://media"/>
            <a:extLst>
              <a:ext uri="{FF2B5EF4-FFF2-40B4-BE49-F238E27FC236}">
                <a16:creationId xmlns:a16="http://schemas.microsoft.com/office/drawing/2014/main" id="{A10B7E79-F633-4D31-AE0C-8FE0D62A4BEC}"/>
              </a:ext>
            </a:extLst>
          </p:cNvPr>
          <p:cNvPicPr>
            <a:picLocks noChangeAspect="1"/>
          </p:cNvPicPr>
          <p:nvPr>
            <a:audioFile r:link="rId34"/>
            <p:extLst>
              <p:ext uri="{DAA4B4D4-6D71-4841-9C94-3DE7FCFB9230}">
                <p14:media xmlns:p14="http://schemas.microsoft.com/office/powerpoint/2010/main" r:embed="rId33"/>
              </p:ext>
            </p:extLst>
          </p:nvPr>
        </p:nvPicPr>
        <p:blipFill>
          <a:blip r:embed="rId52"/>
          <a:stretch>
            <a:fillRect/>
          </a:stretch>
        </p:blipFill>
        <p:spPr>
          <a:xfrm>
            <a:off x="6072859" y="6686591"/>
            <a:ext cx="304800" cy="304800"/>
          </a:xfrm>
          <a:prstGeom prst="rect">
            <a:avLst/>
          </a:prstGeom>
        </p:spPr>
      </p:pic>
      <p:pic>
        <p:nvPicPr>
          <p:cNvPr id="23" name="Y7 FRENCH M1 Line 18">
            <a:hlinkClick r:id="" action="ppaction://media"/>
            <a:extLst>
              <a:ext uri="{FF2B5EF4-FFF2-40B4-BE49-F238E27FC236}">
                <a16:creationId xmlns:a16="http://schemas.microsoft.com/office/drawing/2014/main" id="{CCF9454A-47F3-46DA-9732-DD07F8A084FE}"/>
              </a:ext>
            </a:extLst>
          </p:cNvPr>
          <p:cNvPicPr>
            <a:picLocks noChangeAspect="1"/>
          </p:cNvPicPr>
          <p:nvPr>
            <a:audioFile r:link="rId36"/>
            <p:extLst>
              <p:ext uri="{DAA4B4D4-6D71-4841-9C94-3DE7FCFB9230}">
                <p14:media xmlns:p14="http://schemas.microsoft.com/office/powerpoint/2010/main" r:embed="rId35"/>
              </p:ext>
            </p:extLst>
          </p:nvPr>
        </p:nvPicPr>
        <p:blipFill>
          <a:blip r:embed="rId52"/>
          <a:stretch>
            <a:fillRect/>
          </a:stretch>
        </p:blipFill>
        <p:spPr>
          <a:xfrm>
            <a:off x="6093042" y="7028362"/>
            <a:ext cx="304800" cy="304800"/>
          </a:xfrm>
          <a:prstGeom prst="rect">
            <a:avLst/>
          </a:prstGeom>
        </p:spPr>
      </p:pic>
      <p:pic>
        <p:nvPicPr>
          <p:cNvPr id="24" name="Y7 FRENCH M1 Line 19">
            <a:hlinkClick r:id="" action="ppaction://media"/>
            <a:extLst>
              <a:ext uri="{FF2B5EF4-FFF2-40B4-BE49-F238E27FC236}">
                <a16:creationId xmlns:a16="http://schemas.microsoft.com/office/drawing/2014/main" id="{34885A79-8C34-4AAD-AD2D-AE3EC8DD8951}"/>
              </a:ext>
            </a:extLst>
          </p:cNvPr>
          <p:cNvPicPr>
            <a:picLocks noChangeAspect="1"/>
          </p:cNvPicPr>
          <p:nvPr>
            <a:audioFile r:link="rId38"/>
            <p:extLst>
              <p:ext uri="{DAA4B4D4-6D71-4841-9C94-3DE7FCFB9230}">
                <p14:media xmlns:p14="http://schemas.microsoft.com/office/powerpoint/2010/main" r:embed="rId37"/>
              </p:ext>
            </p:extLst>
          </p:nvPr>
        </p:nvPicPr>
        <p:blipFill>
          <a:blip r:embed="rId52"/>
          <a:stretch>
            <a:fillRect/>
          </a:stretch>
        </p:blipFill>
        <p:spPr>
          <a:xfrm>
            <a:off x="6078398" y="7303718"/>
            <a:ext cx="319444" cy="319444"/>
          </a:xfrm>
          <a:prstGeom prst="rect">
            <a:avLst/>
          </a:prstGeom>
        </p:spPr>
      </p:pic>
      <p:pic>
        <p:nvPicPr>
          <p:cNvPr id="25" name="Y7 FRENCH M1 Line 20">
            <a:hlinkClick r:id="" action="ppaction://media"/>
            <a:extLst>
              <a:ext uri="{FF2B5EF4-FFF2-40B4-BE49-F238E27FC236}">
                <a16:creationId xmlns:a16="http://schemas.microsoft.com/office/drawing/2014/main" id="{273B214A-1395-4CD8-AF87-A1529C00007E}"/>
              </a:ext>
            </a:extLst>
          </p:cNvPr>
          <p:cNvPicPr>
            <a:picLocks noChangeAspect="1"/>
          </p:cNvPicPr>
          <p:nvPr>
            <a:audioFile r:link="rId40"/>
            <p:extLst>
              <p:ext uri="{DAA4B4D4-6D71-4841-9C94-3DE7FCFB9230}">
                <p14:media xmlns:p14="http://schemas.microsoft.com/office/powerpoint/2010/main" r:embed="rId39"/>
              </p:ext>
            </p:extLst>
          </p:nvPr>
        </p:nvPicPr>
        <p:blipFill>
          <a:blip r:embed="rId52"/>
          <a:stretch>
            <a:fillRect/>
          </a:stretch>
        </p:blipFill>
        <p:spPr>
          <a:xfrm>
            <a:off x="6082486" y="7692203"/>
            <a:ext cx="363832" cy="363832"/>
          </a:xfrm>
          <a:prstGeom prst="rect">
            <a:avLst/>
          </a:prstGeom>
        </p:spPr>
      </p:pic>
      <p:pic>
        <p:nvPicPr>
          <p:cNvPr id="26" name="Y7 FRENCH M1 Line 21">
            <a:hlinkClick r:id="" action="ppaction://media"/>
            <a:extLst>
              <a:ext uri="{FF2B5EF4-FFF2-40B4-BE49-F238E27FC236}">
                <a16:creationId xmlns:a16="http://schemas.microsoft.com/office/drawing/2014/main" id="{F05A4905-17A6-473D-9C03-8BC34EC01217}"/>
              </a:ext>
            </a:extLst>
          </p:cNvPr>
          <p:cNvPicPr>
            <a:picLocks noChangeAspect="1"/>
          </p:cNvPicPr>
          <p:nvPr>
            <a:audioFile r:link="rId42"/>
            <p:extLst>
              <p:ext uri="{DAA4B4D4-6D71-4841-9C94-3DE7FCFB9230}">
                <p14:media xmlns:p14="http://schemas.microsoft.com/office/powerpoint/2010/main" r:embed="rId41"/>
              </p:ext>
            </p:extLst>
          </p:nvPr>
        </p:nvPicPr>
        <p:blipFill>
          <a:blip r:embed="rId52"/>
          <a:stretch>
            <a:fillRect/>
          </a:stretch>
        </p:blipFill>
        <p:spPr>
          <a:xfrm>
            <a:off x="6112063" y="8095894"/>
            <a:ext cx="334255" cy="334255"/>
          </a:xfrm>
          <a:prstGeom prst="rect">
            <a:avLst/>
          </a:prstGeom>
        </p:spPr>
      </p:pic>
      <p:pic>
        <p:nvPicPr>
          <p:cNvPr id="27" name="Y7 FRENCH M1 Line 22">
            <a:hlinkClick r:id="" action="ppaction://media"/>
            <a:extLst>
              <a:ext uri="{FF2B5EF4-FFF2-40B4-BE49-F238E27FC236}">
                <a16:creationId xmlns:a16="http://schemas.microsoft.com/office/drawing/2014/main" id="{B7EC1984-0151-4F74-9536-B77C756C925E}"/>
              </a:ext>
            </a:extLst>
          </p:cNvPr>
          <p:cNvPicPr>
            <a:picLocks noChangeAspect="1"/>
          </p:cNvPicPr>
          <p:nvPr>
            <a:audioFile r:link="rId44"/>
            <p:extLst>
              <p:ext uri="{DAA4B4D4-6D71-4841-9C94-3DE7FCFB9230}">
                <p14:media xmlns:p14="http://schemas.microsoft.com/office/powerpoint/2010/main" r:embed="rId43"/>
              </p:ext>
            </p:extLst>
          </p:nvPr>
        </p:nvPicPr>
        <p:blipFill>
          <a:blip r:embed="rId52"/>
          <a:stretch>
            <a:fillRect/>
          </a:stretch>
        </p:blipFill>
        <p:spPr>
          <a:xfrm>
            <a:off x="6112063" y="8470008"/>
            <a:ext cx="344640" cy="344640"/>
          </a:xfrm>
          <a:prstGeom prst="rect">
            <a:avLst/>
          </a:prstGeom>
        </p:spPr>
      </p:pic>
      <p:pic>
        <p:nvPicPr>
          <p:cNvPr id="28" name="Y7 FRENCH M1 Line 23">
            <a:hlinkClick r:id="" action="ppaction://media"/>
            <a:extLst>
              <a:ext uri="{FF2B5EF4-FFF2-40B4-BE49-F238E27FC236}">
                <a16:creationId xmlns:a16="http://schemas.microsoft.com/office/drawing/2014/main" id="{EDCCE71F-E1D0-42A1-B443-36E33AA907E6}"/>
              </a:ext>
            </a:extLst>
          </p:cNvPr>
          <p:cNvPicPr>
            <a:picLocks noChangeAspect="1"/>
          </p:cNvPicPr>
          <p:nvPr>
            <a:audioFile r:link="rId46"/>
            <p:extLst>
              <p:ext uri="{DAA4B4D4-6D71-4841-9C94-3DE7FCFB9230}">
                <p14:media xmlns:p14="http://schemas.microsoft.com/office/powerpoint/2010/main" r:embed="rId45"/>
              </p:ext>
            </p:extLst>
          </p:nvPr>
        </p:nvPicPr>
        <p:blipFill>
          <a:blip r:embed="rId52"/>
          <a:stretch>
            <a:fillRect/>
          </a:stretch>
        </p:blipFill>
        <p:spPr>
          <a:xfrm>
            <a:off x="6116355" y="8773609"/>
            <a:ext cx="299261" cy="299261"/>
          </a:xfrm>
          <a:prstGeom prst="rect">
            <a:avLst/>
          </a:prstGeom>
        </p:spPr>
      </p:pic>
      <p:pic>
        <p:nvPicPr>
          <p:cNvPr id="29" name="Y7 FRENCH M1 Line 24">
            <a:hlinkClick r:id="" action="ppaction://media"/>
            <a:extLst>
              <a:ext uri="{FF2B5EF4-FFF2-40B4-BE49-F238E27FC236}">
                <a16:creationId xmlns:a16="http://schemas.microsoft.com/office/drawing/2014/main" id="{4581A99B-AB02-4726-8FB2-BC27779B6059}"/>
              </a:ext>
            </a:extLst>
          </p:cNvPr>
          <p:cNvPicPr>
            <a:picLocks noChangeAspect="1"/>
          </p:cNvPicPr>
          <p:nvPr>
            <a:audioFile r:link="rId48"/>
            <p:extLst>
              <p:ext uri="{DAA4B4D4-6D71-4841-9C94-3DE7FCFB9230}">
                <p14:media xmlns:p14="http://schemas.microsoft.com/office/powerpoint/2010/main" r:embed="rId47"/>
              </p:ext>
            </p:extLst>
          </p:nvPr>
        </p:nvPicPr>
        <p:blipFill>
          <a:blip r:embed="rId52"/>
          <a:stretch>
            <a:fillRect/>
          </a:stretch>
        </p:blipFill>
        <p:spPr>
          <a:xfrm>
            <a:off x="6106750" y="9096452"/>
            <a:ext cx="334135" cy="334135"/>
          </a:xfrm>
          <a:prstGeom prst="rect">
            <a:avLst/>
          </a:prstGeom>
        </p:spPr>
      </p:pic>
      <p:pic>
        <p:nvPicPr>
          <p:cNvPr id="30" name="Y7 FRENCH M1 Line 25">
            <a:hlinkClick r:id="" action="ppaction://media"/>
            <a:extLst>
              <a:ext uri="{FF2B5EF4-FFF2-40B4-BE49-F238E27FC236}">
                <a16:creationId xmlns:a16="http://schemas.microsoft.com/office/drawing/2014/main" id="{3A40A1A2-AFE2-423B-B80B-05880684F92A}"/>
              </a:ext>
            </a:extLst>
          </p:cNvPr>
          <p:cNvPicPr>
            <a:picLocks noChangeAspect="1"/>
          </p:cNvPicPr>
          <p:nvPr>
            <a:audioFile r:link="rId50"/>
            <p:extLst>
              <p:ext uri="{DAA4B4D4-6D71-4841-9C94-3DE7FCFB9230}">
                <p14:media xmlns:p14="http://schemas.microsoft.com/office/powerpoint/2010/main" r:embed="rId49"/>
              </p:ext>
            </p:extLst>
          </p:nvPr>
        </p:nvPicPr>
        <p:blipFill>
          <a:blip r:embed="rId52"/>
          <a:stretch>
            <a:fillRect/>
          </a:stretch>
        </p:blipFill>
        <p:spPr>
          <a:xfrm>
            <a:off x="6106750" y="9482153"/>
            <a:ext cx="351772" cy="351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94666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audio>
              <p:cMediaNode vol="8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audio>
              <p:cMediaNode vol="8000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audio>
              <p:cMediaNode vol="8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29E49A-CDAA-4B25-9502-8ADF351E82D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8 FRENCH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872AA1-9681-4D25-98E0-E0DB4A0B5DA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64256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35323" y="85858"/>
            <a:ext cx="6552675" cy="53191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106325" y="90208"/>
            <a:ext cx="6624084" cy="52322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GB" sz="2800" b="1" dirty="0">
                <a:latin typeface="+mj-lt"/>
              </a:rPr>
              <a:t>MODULE 1: CHEZ MOI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67A71F-35B7-49AA-9EB9-954A377D5599}" type="slidenum">
              <a:rPr lang="en-GB" smtClean="0"/>
              <a:t>4</a:t>
            </a:fld>
            <a:endParaRPr lang="en-GB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7127505"/>
              </p:ext>
            </p:extLst>
          </p:nvPr>
        </p:nvGraphicFramePr>
        <p:xfrm>
          <a:off x="135323" y="699071"/>
          <a:ext cx="6648960" cy="9144959"/>
        </p:xfrm>
        <a:graphic>
          <a:graphicData uri="http://schemas.openxmlformats.org/drawingml/2006/table">
            <a:tbl>
              <a:tblPr firstRow="1" firstCol="1" bandRow="1"/>
              <a:tblGrid>
                <a:gridCol w="303201">
                  <a:extLst>
                    <a:ext uri="{9D8B030D-6E8A-4147-A177-3AD203B41FA5}">
                      <a16:colId xmlns:a16="http://schemas.microsoft.com/office/drawing/2014/main" val="3307202478"/>
                    </a:ext>
                  </a:extLst>
                </a:gridCol>
                <a:gridCol w="2892254">
                  <a:extLst>
                    <a:ext uri="{9D8B030D-6E8A-4147-A177-3AD203B41FA5}">
                      <a16:colId xmlns:a16="http://schemas.microsoft.com/office/drawing/2014/main" val="2605326359"/>
                    </a:ext>
                  </a:extLst>
                </a:gridCol>
                <a:gridCol w="2829546">
                  <a:extLst>
                    <a:ext uri="{9D8B030D-6E8A-4147-A177-3AD203B41FA5}">
                      <a16:colId xmlns:a16="http://schemas.microsoft.com/office/drawing/2014/main" val="515082310"/>
                    </a:ext>
                  </a:extLst>
                </a:gridCol>
                <a:gridCol w="623959">
                  <a:extLst>
                    <a:ext uri="{9D8B030D-6E8A-4147-A177-3AD203B41FA5}">
                      <a16:colId xmlns:a16="http://schemas.microsoft.com/office/drawing/2014/main" val="308216784"/>
                    </a:ext>
                  </a:extLst>
                </a:gridCol>
              </a:tblGrid>
              <a:tr h="34494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3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3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J’habite</a:t>
                      </a:r>
                      <a:r>
                        <a:rPr lang="fr-FR" sz="13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dans une ville </a:t>
                      </a:r>
                      <a:r>
                        <a:rPr lang="fr-FR" sz="1300" u="sng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qui</a:t>
                      </a:r>
                      <a:r>
                        <a:rPr lang="fr-FR" sz="1300" b="1" u="sng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s’appelle</a:t>
                      </a:r>
                      <a:r>
                        <a:rPr lang="fr-FR" sz="13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Yate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live</a:t>
                      </a:r>
                      <a:r>
                        <a:rPr lang="en-GB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in a town </a:t>
                      </a:r>
                      <a:r>
                        <a:rPr lang="en-GB" sz="13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which </a:t>
                      </a:r>
                      <a:r>
                        <a:rPr lang="en-GB" sz="1300" b="1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calls itself</a:t>
                      </a:r>
                      <a:r>
                        <a:rPr lang="en-GB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(is called) Yate</a:t>
                      </a: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4670908"/>
                  </a:ext>
                </a:extLst>
              </a:tr>
              <a:tr h="47967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et qui </a:t>
                      </a:r>
                      <a:r>
                        <a:rPr lang="fr-FR" sz="13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 trouve</a:t>
                      </a:r>
                      <a:r>
                        <a:rPr lang="fr-FR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dans le sud-ouest de l’Angleterre.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and which </a:t>
                      </a:r>
                      <a:r>
                        <a:rPr lang="en-GB" sz="13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finds itself</a:t>
                      </a:r>
                      <a:r>
                        <a:rPr lang="en-GB" sz="13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(is located) in the south-west of England</a:t>
                      </a: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14051670"/>
                  </a:ext>
                </a:extLst>
              </a:tr>
              <a:tr h="31738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3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C’est</a:t>
                      </a:r>
                      <a:r>
                        <a:rPr lang="fr-FR" sz="13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une petite ville près de Bristol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It’s</a:t>
                      </a:r>
                      <a:r>
                        <a:rPr lang="en-GB" sz="13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 small town near to Bristol</a:t>
                      </a: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9665538"/>
                  </a:ext>
                </a:extLst>
              </a:tr>
              <a:tr h="31738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et </a:t>
                      </a:r>
                      <a:r>
                        <a:rPr lang="fr-FR" sz="13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c’est</a:t>
                      </a:r>
                      <a:r>
                        <a:rPr lang="fr-FR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assez moderne et très animée. 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and </a:t>
                      </a:r>
                      <a:r>
                        <a:rPr lang="en-GB" sz="13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it’s</a:t>
                      </a:r>
                      <a:r>
                        <a:rPr lang="en-GB" sz="13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quite modern and very lively.</a:t>
                      </a: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69258678"/>
                  </a:ext>
                </a:extLst>
              </a:tr>
              <a:tr h="31738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3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À mon avis</a:t>
                      </a:r>
                      <a:r>
                        <a:rPr lang="fr-FR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fr-FR" sz="13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il y a</a:t>
                      </a:r>
                      <a:r>
                        <a:rPr lang="fr-FR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plein de choses à </a:t>
                      </a:r>
                      <a:r>
                        <a:rPr lang="fr-FR" sz="13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faire</a:t>
                      </a:r>
                      <a:r>
                        <a:rPr lang="fr-FR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.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my opinion</a:t>
                      </a:r>
                      <a:r>
                        <a:rPr lang="en-GB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3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there are</a:t>
                      </a:r>
                      <a:r>
                        <a:rPr lang="en-GB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plenty of things </a:t>
                      </a:r>
                      <a:r>
                        <a:rPr lang="en-GB" sz="13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 do</a:t>
                      </a:r>
                      <a:r>
                        <a:rPr lang="en-GB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23351401"/>
                  </a:ext>
                </a:extLst>
              </a:tr>
              <a:tr h="31738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300" b="1" u="sng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On peut</a:t>
                      </a:r>
                      <a:r>
                        <a:rPr lang="fr-FR" sz="13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aller</a:t>
                      </a:r>
                      <a:r>
                        <a:rPr lang="fr-FR" sz="13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au centre commercial 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 u="sng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One (you) can</a:t>
                      </a:r>
                      <a:r>
                        <a:rPr lang="en-GB" sz="13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3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go</a:t>
                      </a:r>
                      <a:r>
                        <a:rPr lang="en-GB" sz="13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to the shopping centre</a:t>
                      </a: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60045806"/>
                  </a:ext>
                </a:extLst>
              </a:tr>
              <a:tr h="31738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3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3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mais malheureusement</a:t>
                      </a:r>
                      <a:r>
                        <a:rPr lang="fr-FR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fr-FR" sz="1300" b="1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il </a:t>
                      </a:r>
                      <a:r>
                        <a:rPr lang="fr-FR" sz="13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n’</a:t>
                      </a:r>
                      <a:r>
                        <a:rPr lang="fr-FR" sz="1300" b="1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 a</a:t>
                      </a:r>
                      <a:r>
                        <a:rPr lang="fr-FR" sz="13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pas de</a:t>
                      </a:r>
                      <a:r>
                        <a:rPr lang="fr-FR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stade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u="sng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but unfortunately</a:t>
                      </a:r>
                      <a:r>
                        <a:rPr lang="en-GB" sz="13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300" b="1" u="sng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there is</a:t>
                      </a:r>
                      <a:r>
                        <a:rPr lang="en-GB" sz="1300" u="sng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n’t</a:t>
                      </a:r>
                      <a:r>
                        <a:rPr lang="en-GB" sz="13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 stadium</a:t>
                      </a: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92711750"/>
                  </a:ext>
                </a:extLst>
              </a:tr>
              <a:tr h="31738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3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3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ce qui </a:t>
                      </a:r>
                      <a:r>
                        <a:rPr lang="fr-FR" sz="1300" b="1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est</a:t>
                      </a:r>
                      <a:r>
                        <a:rPr lang="fr-FR" sz="13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dommage</a:t>
                      </a:r>
                      <a:r>
                        <a:rPr lang="fr-FR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car </a:t>
                      </a:r>
                      <a:r>
                        <a:rPr lang="fr-FR" sz="13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j’adore</a:t>
                      </a:r>
                      <a:r>
                        <a:rPr lang="fr-FR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le foot. 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u="sng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which </a:t>
                      </a:r>
                      <a:r>
                        <a:rPr lang="en-GB" sz="1300" b="1" u="sng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is </a:t>
                      </a:r>
                      <a:r>
                        <a:rPr lang="en-GB" sz="1300" u="sng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shame</a:t>
                      </a:r>
                      <a:r>
                        <a:rPr lang="en-GB" sz="13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because </a:t>
                      </a:r>
                      <a:r>
                        <a:rPr lang="en-GB" sz="13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love</a:t>
                      </a:r>
                      <a:r>
                        <a:rPr lang="en-GB" sz="13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football.</a:t>
                      </a: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02753934"/>
                  </a:ext>
                </a:extLst>
              </a:tr>
              <a:tr h="47967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3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3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Avant</a:t>
                      </a:r>
                      <a:r>
                        <a:rPr lang="fr-FR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dans ma ville, </a:t>
                      </a:r>
                      <a:r>
                        <a:rPr lang="fr-FR" sz="13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il y avait</a:t>
                      </a:r>
                      <a:r>
                        <a:rPr lang="fr-FR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fr-FR" sz="13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trop de</a:t>
                      </a:r>
                      <a:r>
                        <a:rPr lang="fr-FR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circulation et bruit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u="sng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Before</a:t>
                      </a:r>
                      <a:r>
                        <a:rPr lang="en-GB" sz="13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in my town, </a:t>
                      </a:r>
                      <a:r>
                        <a:rPr lang="en-GB" sz="13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there was</a:t>
                      </a:r>
                      <a:r>
                        <a:rPr lang="en-GB" sz="13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300" u="sng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too much</a:t>
                      </a:r>
                      <a:r>
                        <a:rPr lang="en-GB" sz="13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traffic and noise</a:t>
                      </a: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7427119"/>
                  </a:ext>
                </a:extLst>
              </a:tr>
              <a:tr h="31738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3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cependant maintenant</a:t>
                      </a:r>
                      <a:r>
                        <a:rPr lang="fr-FR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fr-FR" sz="13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c’est</a:t>
                      </a:r>
                      <a:r>
                        <a:rPr lang="fr-FR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fr-FR" sz="13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plus</a:t>
                      </a:r>
                      <a:r>
                        <a:rPr lang="fr-FR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calme.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however now</a:t>
                      </a:r>
                      <a:r>
                        <a:rPr lang="en-GB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3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it’s</a:t>
                      </a:r>
                      <a:r>
                        <a:rPr lang="en-GB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3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more</a:t>
                      </a:r>
                      <a:r>
                        <a:rPr lang="en-GB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calm.</a:t>
                      </a: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7426884"/>
                  </a:ext>
                </a:extLst>
              </a:tr>
              <a:tr h="34494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b="1" dirty="0" err="1"/>
                        <a:t>J’habite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dans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une</a:t>
                      </a:r>
                      <a:r>
                        <a:rPr lang="en-GB" dirty="0"/>
                        <a:t> petite </a:t>
                      </a:r>
                      <a:r>
                        <a:rPr lang="en-GB" dirty="0" err="1"/>
                        <a:t>maison</a:t>
                      </a:r>
                      <a:r>
                        <a:rPr lang="en-GB" dirty="0"/>
                        <a:t> </a:t>
                      </a:r>
                      <a:r>
                        <a:rPr lang="en-GB" u="sng" dirty="0"/>
                        <a:t>avec</a:t>
                      </a:r>
                      <a:r>
                        <a:rPr lang="en-GB" dirty="0"/>
                        <a:t> </a:t>
                      </a:r>
                      <a:r>
                        <a:rPr lang="en-GB" dirty="0" err="1"/>
                        <a:t>mes</a:t>
                      </a:r>
                      <a:r>
                        <a:rPr lang="en-GB" dirty="0"/>
                        <a:t> parents.</a:t>
                      </a: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I live</a:t>
                      </a:r>
                      <a:r>
                        <a:rPr lang="en-GB" b="1" baseline="0" dirty="0"/>
                        <a:t> </a:t>
                      </a:r>
                      <a:r>
                        <a:rPr lang="en-GB" baseline="0" dirty="0"/>
                        <a:t>in a small house </a:t>
                      </a:r>
                      <a:r>
                        <a:rPr lang="en-GB" u="sng" baseline="0" dirty="0"/>
                        <a:t>with</a:t>
                      </a:r>
                      <a:r>
                        <a:rPr lang="en-GB" baseline="0" dirty="0"/>
                        <a:t> my parents.</a:t>
                      </a:r>
                      <a:endParaRPr lang="en-GB" dirty="0"/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79872453"/>
                  </a:ext>
                </a:extLst>
              </a:tr>
              <a:tr h="47257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err="1"/>
                        <a:t>Dans</a:t>
                      </a:r>
                      <a:r>
                        <a:rPr lang="en-GB" dirty="0"/>
                        <a:t> ma </a:t>
                      </a:r>
                      <a:r>
                        <a:rPr lang="en-GB" dirty="0" err="1"/>
                        <a:t>maison</a:t>
                      </a:r>
                      <a:r>
                        <a:rPr lang="en-GB" dirty="0"/>
                        <a:t> </a:t>
                      </a:r>
                      <a:r>
                        <a:rPr lang="en-GB" b="1" dirty="0" err="1"/>
                        <a:t>il</a:t>
                      </a:r>
                      <a:r>
                        <a:rPr lang="en-GB" b="1" dirty="0"/>
                        <a:t> y a </a:t>
                      </a:r>
                      <a:r>
                        <a:rPr lang="en-GB" dirty="0" err="1"/>
                        <a:t>une</a:t>
                      </a:r>
                      <a:r>
                        <a:rPr lang="en-GB" dirty="0"/>
                        <a:t> cuisine </a:t>
                      </a:r>
                      <a:r>
                        <a:rPr lang="en-GB" dirty="0" err="1"/>
                        <a:t>moderne</a:t>
                      </a:r>
                      <a:r>
                        <a:rPr lang="en-GB" baseline="0" dirty="0"/>
                        <a:t> au </a:t>
                      </a:r>
                      <a:r>
                        <a:rPr lang="en-GB" baseline="0" dirty="0" err="1"/>
                        <a:t>rez</a:t>
                      </a:r>
                      <a:r>
                        <a:rPr lang="en-GB" baseline="0" dirty="0"/>
                        <a:t>-de-</a:t>
                      </a:r>
                      <a:r>
                        <a:rPr lang="en-GB" baseline="0" dirty="0" err="1"/>
                        <a:t>chaussée</a:t>
                      </a:r>
                      <a:endParaRPr lang="en-GB" dirty="0"/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In my house </a:t>
                      </a:r>
                      <a:r>
                        <a:rPr lang="en-GB" b="1" dirty="0"/>
                        <a:t>there is </a:t>
                      </a:r>
                      <a:r>
                        <a:rPr lang="en-GB" dirty="0"/>
                        <a:t>a modern kitche</a:t>
                      </a:r>
                      <a:r>
                        <a:rPr lang="en-GB" baseline="0" dirty="0"/>
                        <a:t>n on the ground floor</a:t>
                      </a:r>
                      <a:endParaRPr lang="en-GB" dirty="0"/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37157119"/>
                  </a:ext>
                </a:extLst>
              </a:tr>
              <a:tr h="47967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et au premier </a:t>
                      </a:r>
                      <a:r>
                        <a:rPr lang="en-GB" sz="13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étage</a:t>
                      </a:r>
                      <a:r>
                        <a:rPr lang="en-GB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3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il</a:t>
                      </a:r>
                      <a:r>
                        <a:rPr lang="en-GB" sz="13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y a</a:t>
                      </a:r>
                      <a:r>
                        <a:rPr lang="en-GB" sz="1300" b="1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3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 </a:t>
                      </a:r>
                      <a:r>
                        <a:rPr lang="en-GB" sz="1300" baseline="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chambre</a:t>
                      </a:r>
                      <a:r>
                        <a:rPr lang="en-GB" sz="13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et </a:t>
                      </a:r>
                      <a:r>
                        <a:rPr lang="en-GB" sz="1300" baseline="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une</a:t>
                      </a:r>
                      <a:r>
                        <a:rPr lang="en-GB" sz="13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300" baseline="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salle</a:t>
                      </a:r>
                      <a:r>
                        <a:rPr lang="en-GB" sz="13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de </a:t>
                      </a:r>
                      <a:r>
                        <a:rPr lang="en-GB" sz="1300" baseline="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bains</a:t>
                      </a:r>
                      <a:r>
                        <a:rPr lang="en-GB" sz="13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300" baseline="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énorme</a:t>
                      </a:r>
                      <a:r>
                        <a:rPr lang="en-GB" sz="13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and on</a:t>
                      </a:r>
                      <a:r>
                        <a:rPr lang="en-GB" sz="13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the first floor </a:t>
                      </a:r>
                      <a:r>
                        <a:rPr lang="en-GB" sz="1300" b="1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there is </a:t>
                      </a:r>
                      <a:r>
                        <a:rPr lang="en-GB" sz="13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my bedroom and a huge bathroom.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5038568"/>
                  </a:ext>
                </a:extLst>
              </a:tr>
              <a:tr h="47967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3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J’adore</a:t>
                      </a:r>
                      <a:r>
                        <a:rPr lang="en-GB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ma </a:t>
                      </a:r>
                      <a:r>
                        <a:rPr lang="en-GB" sz="13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chambre</a:t>
                      </a:r>
                      <a:r>
                        <a:rPr lang="en-GB" sz="13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300" u="sng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car</a:t>
                      </a:r>
                      <a:r>
                        <a:rPr lang="en-GB" sz="1300" b="1" u="sng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300" b="1" baseline="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j’ai</a:t>
                      </a:r>
                      <a:r>
                        <a:rPr lang="en-GB" sz="1300" b="1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3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mon </a:t>
                      </a:r>
                      <a:r>
                        <a:rPr lang="en-GB" sz="1300" baseline="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propre</a:t>
                      </a:r>
                      <a:r>
                        <a:rPr lang="en-GB" sz="13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300" baseline="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ordinateur</a:t>
                      </a:r>
                      <a:r>
                        <a:rPr lang="en-GB" sz="13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sur mon bureau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en-GB" sz="1300" b="1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love </a:t>
                      </a:r>
                      <a:r>
                        <a:rPr lang="en-GB" sz="13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my room </a:t>
                      </a:r>
                      <a:r>
                        <a:rPr lang="en-GB" sz="1300" u="sng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because</a:t>
                      </a:r>
                      <a:r>
                        <a:rPr lang="en-GB" sz="13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300" b="1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have </a:t>
                      </a:r>
                      <a:r>
                        <a:rPr lang="en-GB" sz="13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my own computer on my desk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49612028"/>
                  </a:ext>
                </a:extLst>
              </a:tr>
              <a:tr h="34494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u="sng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en-GB" sz="1300" u="sng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ù</a:t>
                      </a:r>
                      <a:r>
                        <a:rPr lang="en-GB" sz="13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300" b="1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je </a:t>
                      </a:r>
                      <a:r>
                        <a:rPr lang="en-GB" sz="1300" b="1" u="sng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peux</a:t>
                      </a:r>
                      <a:r>
                        <a:rPr lang="en-GB" sz="1300" b="1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3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jouer</a:t>
                      </a:r>
                      <a:r>
                        <a:rPr lang="en-GB" sz="13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aux </a:t>
                      </a:r>
                      <a:r>
                        <a:rPr lang="en-GB" sz="13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jeux-vidéo</a:t>
                      </a:r>
                      <a:r>
                        <a:rPr lang="en-GB" sz="13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et </a:t>
                      </a:r>
                      <a:r>
                        <a:rPr lang="en-GB" sz="1300" b="1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faire </a:t>
                      </a:r>
                      <a:r>
                        <a:rPr lang="en-GB" sz="1300" baseline="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mes</a:t>
                      </a:r>
                      <a:r>
                        <a:rPr lang="en-GB" sz="13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devoirs.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where </a:t>
                      </a:r>
                      <a:r>
                        <a:rPr lang="en-GB" sz="1300" b="1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can </a:t>
                      </a:r>
                      <a:r>
                        <a:rPr lang="en-GB" sz="13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play </a:t>
                      </a:r>
                      <a:r>
                        <a:rPr lang="en-GB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video-games</a:t>
                      </a:r>
                      <a:r>
                        <a:rPr lang="en-GB" sz="13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and </a:t>
                      </a:r>
                      <a:r>
                        <a:rPr lang="en-GB" sz="1300" b="1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do</a:t>
                      </a:r>
                      <a:r>
                        <a:rPr lang="en-GB" sz="13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my homework.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4151674"/>
                  </a:ext>
                </a:extLst>
              </a:tr>
              <a:tr h="34494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16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300" b="1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J’ai</a:t>
                      </a:r>
                      <a:r>
                        <a:rPr lang="fr-FR" sz="13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toujours </a:t>
                      </a:r>
                      <a:r>
                        <a:rPr lang="fr-FR" sz="1300" b="1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rêvé </a:t>
                      </a:r>
                      <a:r>
                        <a:rPr lang="fr-FR" sz="13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d’</a:t>
                      </a:r>
                      <a:r>
                        <a:rPr lang="fr-FR" sz="13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habiter</a:t>
                      </a:r>
                      <a:r>
                        <a:rPr lang="fr-FR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en France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have</a:t>
                      </a:r>
                      <a:r>
                        <a:rPr lang="en-GB" sz="13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always </a:t>
                      </a:r>
                      <a:r>
                        <a:rPr lang="en-GB" sz="1300" b="1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dreamed </a:t>
                      </a:r>
                      <a:r>
                        <a:rPr lang="en-GB" sz="13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of</a:t>
                      </a:r>
                      <a:r>
                        <a:rPr lang="en-GB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3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living</a:t>
                      </a:r>
                      <a:r>
                        <a:rPr lang="en-GB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in France</a:t>
                      </a: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68588105"/>
                  </a:ext>
                </a:extLst>
              </a:tr>
              <a:tr h="47967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3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et </a:t>
                      </a:r>
                      <a:r>
                        <a:rPr lang="fr-FR" sz="1300" u="sng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si </a:t>
                      </a:r>
                      <a:r>
                        <a:rPr lang="fr-FR" sz="1300" b="1" u="sng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j’étais</a:t>
                      </a:r>
                      <a:r>
                        <a:rPr lang="fr-FR" sz="1300" u="sng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riche</a:t>
                      </a:r>
                      <a:r>
                        <a:rPr lang="fr-FR" sz="13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fr-FR" sz="13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j’achèterais</a:t>
                      </a:r>
                      <a:r>
                        <a:rPr lang="fr-FR" sz="13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une maison énorme à Bordeaux!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and </a:t>
                      </a:r>
                      <a:r>
                        <a:rPr lang="en-GB" sz="13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if </a:t>
                      </a:r>
                      <a:r>
                        <a:rPr lang="en-GB" sz="1300" b="1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were</a:t>
                      </a:r>
                      <a:r>
                        <a:rPr lang="en-GB" sz="13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rich</a:t>
                      </a:r>
                      <a:r>
                        <a:rPr lang="en-GB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3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would buy</a:t>
                      </a:r>
                      <a:r>
                        <a:rPr lang="en-GB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an enormous house in Bordeaux!</a:t>
                      </a: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30201009"/>
                  </a:ext>
                </a:extLst>
              </a:tr>
              <a:tr h="47967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18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 week-end</a:t>
                      </a:r>
                      <a:r>
                        <a:rPr lang="en-GB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300" u="sng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s’il</a:t>
                      </a:r>
                      <a:r>
                        <a:rPr lang="en-GB" sz="13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300" b="1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fait </a:t>
                      </a:r>
                      <a:r>
                        <a:rPr lang="en-GB" sz="13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beau</a:t>
                      </a:r>
                      <a:r>
                        <a:rPr lang="en-GB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3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je </a:t>
                      </a:r>
                      <a:r>
                        <a:rPr lang="en-GB" sz="1300" b="1" i="0" u="non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 </a:t>
                      </a:r>
                      <a:r>
                        <a:rPr lang="en-GB" sz="13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lève</a:t>
                      </a:r>
                      <a:r>
                        <a:rPr lang="en-GB" sz="13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3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</a:t>
                      </a:r>
                      <a:r>
                        <a:rPr lang="en-GB" sz="13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ôt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At the weekend</a:t>
                      </a:r>
                      <a:r>
                        <a:rPr lang="en-GB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3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if it’s </a:t>
                      </a:r>
                      <a:r>
                        <a:rPr lang="en-GB" sz="1300" b="1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nice</a:t>
                      </a:r>
                      <a:r>
                        <a:rPr lang="en-GB" sz="13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weather</a:t>
                      </a:r>
                      <a:r>
                        <a:rPr lang="en-GB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</a:t>
                      </a:r>
                      <a:r>
                        <a:rPr lang="en-GB" sz="13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300" b="1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get (myself) up</a:t>
                      </a:r>
                      <a:r>
                        <a:rPr lang="en-GB" sz="13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early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8333859"/>
                  </a:ext>
                </a:extLst>
              </a:tr>
              <a:tr h="31738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et </a:t>
                      </a:r>
                      <a:r>
                        <a:rPr lang="en-GB" sz="13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j’écoute</a:t>
                      </a:r>
                      <a:r>
                        <a:rPr lang="en-GB" sz="13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 la </a:t>
                      </a:r>
                      <a:r>
                        <a:rPr lang="en-GB" sz="13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musique</a:t>
                      </a:r>
                      <a:r>
                        <a:rPr lang="en-GB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3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dans</a:t>
                      </a:r>
                      <a:r>
                        <a:rPr lang="en-GB" sz="13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le </a:t>
                      </a:r>
                      <a:r>
                        <a:rPr lang="en-GB" sz="1300" baseline="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jardin</a:t>
                      </a:r>
                      <a:r>
                        <a:rPr lang="en-GB" sz="13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and </a:t>
                      </a:r>
                      <a:r>
                        <a:rPr lang="en-GB" sz="13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listen </a:t>
                      </a:r>
                      <a:r>
                        <a:rPr lang="en-GB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 music in the garden.</a:t>
                      </a: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21775116"/>
                  </a:ext>
                </a:extLst>
              </a:tr>
              <a:tr h="479678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u="sng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Cependant</a:t>
                      </a:r>
                      <a:r>
                        <a:rPr lang="en-GB" sz="1300" u="none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300" u="sng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souvent</a:t>
                      </a:r>
                      <a:r>
                        <a:rPr lang="en-GB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300" b="1" u="sng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il</a:t>
                      </a:r>
                      <a:r>
                        <a:rPr lang="en-GB" sz="1300" b="1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300" b="1" u="sng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faut</a:t>
                      </a:r>
                      <a:r>
                        <a:rPr lang="en-GB" sz="1300" b="1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3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ranger </a:t>
                      </a:r>
                      <a:r>
                        <a:rPr lang="en-GB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 </a:t>
                      </a:r>
                      <a:r>
                        <a:rPr lang="en-GB" sz="13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chambre</a:t>
                      </a:r>
                      <a:r>
                        <a:rPr lang="en-GB" sz="13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300" baseline="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parce</a:t>
                      </a:r>
                      <a:r>
                        <a:rPr lang="en-GB" sz="13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que </a:t>
                      </a:r>
                      <a:r>
                        <a:rPr lang="en-GB" sz="1300" b="1" baseline="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c’est</a:t>
                      </a:r>
                      <a:r>
                        <a:rPr lang="en-GB" sz="13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300" baseline="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désordonné</a:t>
                      </a:r>
                      <a:r>
                        <a:rPr lang="en-GB" sz="13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However</a:t>
                      </a:r>
                      <a:r>
                        <a:rPr lang="en-GB" sz="13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300" u="sng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often</a:t>
                      </a:r>
                      <a:r>
                        <a:rPr lang="en-GB" sz="13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300" b="1" u="sng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have to </a:t>
                      </a:r>
                      <a:r>
                        <a:rPr lang="en-GB" sz="1300" b="1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tidy </a:t>
                      </a:r>
                      <a:r>
                        <a:rPr lang="en-GB" sz="13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my room because </a:t>
                      </a:r>
                      <a:r>
                        <a:rPr lang="en-GB" sz="1300" b="1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it’s </a:t>
                      </a:r>
                      <a:r>
                        <a:rPr lang="en-GB" sz="13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messy.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0625552"/>
                  </a:ext>
                </a:extLst>
              </a:tr>
              <a:tr h="31738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3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21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 </a:t>
                      </a:r>
                      <a:r>
                        <a:rPr lang="en-GB" sz="1300" u="sng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soir</a:t>
                      </a:r>
                      <a:r>
                        <a:rPr lang="en-GB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3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je</a:t>
                      </a:r>
                      <a:r>
                        <a:rPr lang="en-GB" sz="1300" b="1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300" b="1" baseline="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prépare</a:t>
                      </a:r>
                      <a:r>
                        <a:rPr lang="en-GB" sz="1300" b="1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3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 </a:t>
                      </a:r>
                      <a:r>
                        <a:rPr lang="en-GB" sz="1300" baseline="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</a:t>
                      </a:r>
                      <a:r>
                        <a:rPr lang="en-GB" sz="1300" baseline="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îner</a:t>
                      </a:r>
                      <a:r>
                        <a:rPr lang="en-GB" sz="13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et </a:t>
                      </a:r>
                      <a:r>
                        <a:rPr lang="en-GB" sz="1300" b="1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je </a:t>
                      </a:r>
                      <a:r>
                        <a:rPr lang="en-GB" sz="1300" b="1" baseline="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regarde</a:t>
                      </a:r>
                      <a:r>
                        <a:rPr lang="en-GB" sz="1300" b="1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3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la </a:t>
                      </a:r>
                      <a:r>
                        <a:rPr lang="en-GB" sz="1300" baseline="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télé</a:t>
                      </a:r>
                      <a:r>
                        <a:rPr lang="en-GB" sz="13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.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the evenings</a:t>
                      </a:r>
                      <a:r>
                        <a:rPr lang="en-GB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3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prepare </a:t>
                      </a:r>
                      <a:r>
                        <a:rPr lang="en-GB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dinner and </a:t>
                      </a:r>
                      <a:r>
                        <a:rPr lang="en-GB" sz="13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</a:t>
                      </a:r>
                      <a:r>
                        <a:rPr lang="en-GB" sz="1300" b="1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watch </a:t>
                      </a:r>
                      <a:r>
                        <a:rPr lang="en-GB" sz="13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TV.</a:t>
                      </a: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3035809"/>
                  </a:ext>
                </a:extLst>
              </a:tr>
              <a:tr h="31738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22</a:t>
                      </a: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Je me </a:t>
                      </a:r>
                      <a:r>
                        <a:rPr lang="en-GB" sz="1300" b="1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couche</a:t>
                      </a:r>
                      <a:r>
                        <a:rPr lang="en-GB" sz="13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3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vers</a:t>
                      </a:r>
                      <a:r>
                        <a:rPr lang="en-GB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3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vingt-deux</a:t>
                      </a:r>
                      <a:r>
                        <a:rPr lang="en-GB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300" dirty="0" err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heures</a:t>
                      </a:r>
                      <a:r>
                        <a:rPr lang="en-GB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3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 go (myself) to bed </a:t>
                      </a:r>
                      <a:r>
                        <a:rPr lang="en-GB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at about 10p.m.</a:t>
                      </a:r>
                      <a:r>
                        <a:rPr lang="en-GB" sz="1300" baseline="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3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(22:00)</a:t>
                      </a: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3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8413" marR="484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4506267"/>
                  </a:ext>
                </a:extLst>
              </a:tr>
            </a:tbl>
          </a:graphicData>
        </a:graphic>
      </p:graphicFrame>
      <p:pic>
        <p:nvPicPr>
          <p:cNvPr id="4" name="Y8 FRENCH M1 L1">
            <a:hlinkClick r:id="" action="ppaction://media"/>
            <a:extLst>
              <a:ext uri="{FF2B5EF4-FFF2-40B4-BE49-F238E27FC236}">
                <a16:creationId xmlns:a16="http://schemas.microsoft.com/office/drawing/2014/main" id="{C8BE4315-D749-46A5-B574-609E25937E8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44922" y="727254"/>
            <a:ext cx="379398" cy="379398"/>
          </a:xfrm>
          <a:prstGeom prst="rect">
            <a:avLst/>
          </a:prstGeom>
        </p:spPr>
      </p:pic>
      <p:pic>
        <p:nvPicPr>
          <p:cNvPr id="5" name="Y8 FRENCH M1 L2">
            <a:hlinkClick r:id="" action="ppaction://media"/>
            <a:extLst>
              <a:ext uri="{FF2B5EF4-FFF2-40B4-BE49-F238E27FC236}">
                <a16:creationId xmlns:a16="http://schemas.microsoft.com/office/drawing/2014/main" id="{753E4D3C-DCB6-41B2-B51D-D69E188631E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44922" y="1187946"/>
            <a:ext cx="379399" cy="379399"/>
          </a:xfrm>
          <a:prstGeom prst="rect">
            <a:avLst/>
          </a:prstGeom>
        </p:spPr>
      </p:pic>
      <p:pic>
        <p:nvPicPr>
          <p:cNvPr id="6" name="Y8 FRENCH M1 L3">
            <a:hlinkClick r:id="" action="ppaction://media"/>
            <a:extLst>
              <a:ext uri="{FF2B5EF4-FFF2-40B4-BE49-F238E27FC236}">
                <a16:creationId xmlns:a16="http://schemas.microsoft.com/office/drawing/2014/main" id="{BB6DF31F-5D0D-4265-91AA-79DD1C53E3DC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44922" y="1595527"/>
            <a:ext cx="304800" cy="304800"/>
          </a:xfrm>
          <a:prstGeom prst="rect">
            <a:avLst/>
          </a:prstGeom>
        </p:spPr>
      </p:pic>
      <p:pic>
        <p:nvPicPr>
          <p:cNvPr id="7" name="Y8 FRENCH M1 L4">
            <a:hlinkClick r:id="" action="ppaction://media"/>
            <a:extLst>
              <a:ext uri="{FF2B5EF4-FFF2-40B4-BE49-F238E27FC236}">
                <a16:creationId xmlns:a16="http://schemas.microsoft.com/office/drawing/2014/main" id="{583F7D07-7E31-4A85-BC83-DC1B6EF90DF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44922" y="1928509"/>
            <a:ext cx="352817" cy="352817"/>
          </a:xfrm>
          <a:prstGeom prst="rect">
            <a:avLst/>
          </a:prstGeom>
        </p:spPr>
      </p:pic>
      <p:pic>
        <p:nvPicPr>
          <p:cNvPr id="8" name="Y8 FRENCH M1 L5">
            <a:hlinkClick r:id="" action="ppaction://media"/>
            <a:extLst>
              <a:ext uri="{FF2B5EF4-FFF2-40B4-BE49-F238E27FC236}">
                <a16:creationId xmlns:a16="http://schemas.microsoft.com/office/drawing/2014/main" id="{D674D268-2E72-4677-B722-84C3F0149CF3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44922" y="2261491"/>
            <a:ext cx="352817" cy="352817"/>
          </a:xfrm>
          <a:prstGeom prst="rect">
            <a:avLst/>
          </a:prstGeom>
        </p:spPr>
      </p:pic>
      <p:pic>
        <p:nvPicPr>
          <p:cNvPr id="11" name="Y8 FRENCH M1 L6">
            <a:hlinkClick r:id="" action="ppaction://media"/>
            <a:extLst>
              <a:ext uri="{FF2B5EF4-FFF2-40B4-BE49-F238E27FC236}">
                <a16:creationId xmlns:a16="http://schemas.microsoft.com/office/drawing/2014/main" id="{706189DC-16A4-451E-8A60-9C7B3678A0AD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44922" y="2658164"/>
            <a:ext cx="304800" cy="304800"/>
          </a:xfrm>
          <a:prstGeom prst="rect">
            <a:avLst/>
          </a:prstGeom>
        </p:spPr>
      </p:pic>
      <p:pic>
        <p:nvPicPr>
          <p:cNvPr id="12" name="Y8 FRENCH M1 L7">
            <a:hlinkClick r:id="" action="ppaction://media"/>
            <a:extLst>
              <a:ext uri="{FF2B5EF4-FFF2-40B4-BE49-F238E27FC236}">
                <a16:creationId xmlns:a16="http://schemas.microsoft.com/office/drawing/2014/main" id="{C9D19D83-9524-4231-B510-6D0C34E15F4A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44922" y="3044258"/>
            <a:ext cx="304800" cy="304800"/>
          </a:xfrm>
          <a:prstGeom prst="rect">
            <a:avLst/>
          </a:prstGeom>
        </p:spPr>
      </p:pic>
      <p:pic>
        <p:nvPicPr>
          <p:cNvPr id="13" name="Y8 FRENCH M1 L8">
            <a:hlinkClick r:id="" action="ppaction://media"/>
            <a:extLst>
              <a:ext uri="{FF2B5EF4-FFF2-40B4-BE49-F238E27FC236}">
                <a16:creationId xmlns:a16="http://schemas.microsoft.com/office/drawing/2014/main" id="{578DBB92-FBB8-4B3E-9767-8F77B9526419}"/>
              </a:ext>
            </a:extLst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35124" y="3389825"/>
            <a:ext cx="379399" cy="379399"/>
          </a:xfrm>
          <a:prstGeom prst="rect">
            <a:avLst/>
          </a:prstGeom>
        </p:spPr>
      </p:pic>
      <p:pic>
        <p:nvPicPr>
          <p:cNvPr id="14" name="Y8 FRENCH M1 L9">
            <a:hlinkClick r:id="" action="ppaction://media"/>
            <a:extLst>
              <a:ext uri="{FF2B5EF4-FFF2-40B4-BE49-F238E27FC236}">
                <a16:creationId xmlns:a16="http://schemas.microsoft.com/office/drawing/2014/main" id="{0DE089E5-A176-40D2-9030-C51546D37165}"/>
              </a:ext>
            </a:extLst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49281" y="3850518"/>
            <a:ext cx="375039" cy="375039"/>
          </a:xfrm>
          <a:prstGeom prst="rect">
            <a:avLst/>
          </a:prstGeom>
        </p:spPr>
      </p:pic>
      <p:pic>
        <p:nvPicPr>
          <p:cNvPr id="15" name="Y8 FRENCH M1 L10">
            <a:hlinkClick r:id="" action="ppaction://media"/>
            <a:extLst>
              <a:ext uri="{FF2B5EF4-FFF2-40B4-BE49-F238E27FC236}">
                <a16:creationId xmlns:a16="http://schemas.microsoft.com/office/drawing/2014/main" id="{D9A7CC16-4066-4009-A755-DF61FACBD435}"/>
              </a:ext>
            </a:extLst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78605" y="4270849"/>
            <a:ext cx="316352" cy="316352"/>
          </a:xfrm>
          <a:prstGeom prst="rect">
            <a:avLst/>
          </a:prstGeom>
        </p:spPr>
      </p:pic>
      <p:pic>
        <p:nvPicPr>
          <p:cNvPr id="16" name="Y8 FRENCH M1 L11">
            <a:hlinkClick r:id="" action="ppaction://media"/>
            <a:extLst>
              <a:ext uri="{FF2B5EF4-FFF2-40B4-BE49-F238E27FC236}">
                <a16:creationId xmlns:a16="http://schemas.microsoft.com/office/drawing/2014/main" id="{ACE52927-A536-4426-9B2D-B85527D87FBD}"/>
              </a:ext>
            </a:extLst>
          </p:cNvPr>
          <p:cNvPicPr>
            <a:picLocks noChangeAspect="1"/>
          </p:cNvPicPr>
          <p:nvPr>
            <a:audioFile r:link="rId22"/>
            <p:extLst>
              <p:ext uri="{DAA4B4D4-6D71-4841-9C94-3DE7FCFB9230}">
                <p14:media xmlns:p14="http://schemas.microsoft.com/office/powerpoint/2010/main" r:embed="rId21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78605" y="4618564"/>
            <a:ext cx="375039" cy="375039"/>
          </a:xfrm>
          <a:prstGeom prst="rect">
            <a:avLst/>
          </a:prstGeom>
        </p:spPr>
      </p:pic>
      <p:pic>
        <p:nvPicPr>
          <p:cNvPr id="17" name="Y8 FRENCH M1 L12">
            <a:hlinkClick r:id="" action="ppaction://media"/>
            <a:extLst>
              <a:ext uri="{FF2B5EF4-FFF2-40B4-BE49-F238E27FC236}">
                <a16:creationId xmlns:a16="http://schemas.microsoft.com/office/drawing/2014/main" id="{2B63463A-A619-461D-9E50-93F8D389BA71}"/>
              </a:ext>
            </a:extLst>
          </p:cNvPr>
          <p:cNvPicPr>
            <a:picLocks noChangeAspect="1"/>
          </p:cNvPicPr>
          <p:nvPr>
            <a:audioFile r:link="rId24"/>
            <p:extLst>
              <p:ext uri="{DAA4B4D4-6D71-4841-9C94-3DE7FCFB9230}">
                <p14:media xmlns:p14="http://schemas.microsoft.com/office/powerpoint/2010/main" r:embed="rId23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74245" y="5074897"/>
            <a:ext cx="379399" cy="379399"/>
          </a:xfrm>
          <a:prstGeom prst="rect">
            <a:avLst/>
          </a:prstGeom>
        </p:spPr>
      </p:pic>
      <p:pic>
        <p:nvPicPr>
          <p:cNvPr id="18" name="Y8 FRENCH M1 L13">
            <a:hlinkClick r:id="" action="ppaction://media"/>
            <a:extLst>
              <a:ext uri="{FF2B5EF4-FFF2-40B4-BE49-F238E27FC236}">
                <a16:creationId xmlns:a16="http://schemas.microsoft.com/office/drawing/2014/main" id="{B92FC1EE-813A-49D5-9180-A71EF82A72A4}"/>
              </a:ext>
            </a:extLst>
          </p:cNvPr>
          <p:cNvPicPr>
            <a:picLocks noChangeAspect="1"/>
          </p:cNvPicPr>
          <p:nvPr>
            <a:audioFile r:link="rId26"/>
            <p:extLst>
              <p:ext uri="{DAA4B4D4-6D71-4841-9C94-3DE7FCFB9230}">
                <p14:media xmlns:p14="http://schemas.microsoft.com/office/powerpoint/2010/main" r:embed="rId25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53201" y="5535590"/>
            <a:ext cx="371119" cy="371119"/>
          </a:xfrm>
          <a:prstGeom prst="rect">
            <a:avLst/>
          </a:prstGeom>
        </p:spPr>
      </p:pic>
      <p:pic>
        <p:nvPicPr>
          <p:cNvPr id="19" name="Y8 FRENCH M1 L14">
            <a:hlinkClick r:id="" action="ppaction://media"/>
            <a:extLst>
              <a:ext uri="{FF2B5EF4-FFF2-40B4-BE49-F238E27FC236}">
                <a16:creationId xmlns:a16="http://schemas.microsoft.com/office/drawing/2014/main" id="{6A3BCBA4-C1ED-43FB-B874-2A14867283C2}"/>
              </a:ext>
            </a:extLst>
          </p:cNvPr>
          <p:cNvPicPr>
            <a:picLocks noChangeAspect="1"/>
          </p:cNvPicPr>
          <p:nvPr>
            <a:audioFile r:link="rId28"/>
            <p:extLst>
              <p:ext uri="{DAA4B4D4-6D71-4841-9C94-3DE7FCFB9230}">
                <p14:media xmlns:p14="http://schemas.microsoft.com/office/powerpoint/2010/main" r:embed="rId27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55431" y="5976720"/>
            <a:ext cx="386094" cy="386094"/>
          </a:xfrm>
          <a:prstGeom prst="rect">
            <a:avLst/>
          </a:prstGeom>
        </p:spPr>
      </p:pic>
      <p:pic>
        <p:nvPicPr>
          <p:cNvPr id="20" name="Y8 FRENCH M1 L15">
            <a:hlinkClick r:id="" action="ppaction://media"/>
            <a:extLst>
              <a:ext uri="{FF2B5EF4-FFF2-40B4-BE49-F238E27FC236}">
                <a16:creationId xmlns:a16="http://schemas.microsoft.com/office/drawing/2014/main" id="{6F43C64C-8CE1-4CA9-A087-F132922D778D}"/>
              </a:ext>
            </a:extLst>
          </p:cNvPr>
          <p:cNvPicPr>
            <a:picLocks noChangeAspect="1"/>
          </p:cNvPicPr>
          <p:nvPr>
            <a:audioFile r:link="rId30"/>
            <p:extLst>
              <p:ext uri="{DAA4B4D4-6D71-4841-9C94-3DE7FCFB9230}">
                <p14:media xmlns:p14="http://schemas.microsoft.com/office/powerpoint/2010/main" r:embed="rId29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53201" y="6444107"/>
            <a:ext cx="410991" cy="410991"/>
          </a:xfrm>
          <a:prstGeom prst="rect">
            <a:avLst/>
          </a:prstGeom>
        </p:spPr>
      </p:pic>
      <p:pic>
        <p:nvPicPr>
          <p:cNvPr id="21" name="Y8 FRENCH M1 L16">
            <a:hlinkClick r:id="" action="ppaction://media"/>
            <a:extLst>
              <a:ext uri="{FF2B5EF4-FFF2-40B4-BE49-F238E27FC236}">
                <a16:creationId xmlns:a16="http://schemas.microsoft.com/office/drawing/2014/main" id="{FAFEC049-51D3-41F7-AAAF-341D7488087B}"/>
              </a:ext>
            </a:extLst>
          </p:cNvPr>
          <p:cNvPicPr>
            <a:picLocks noChangeAspect="1"/>
          </p:cNvPicPr>
          <p:nvPr>
            <a:audioFile r:link="rId32"/>
            <p:extLst>
              <p:ext uri="{DAA4B4D4-6D71-4841-9C94-3DE7FCFB9230}">
                <p14:media xmlns:p14="http://schemas.microsoft.com/office/powerpoint/2010/main" r:embed="rId31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62126" y="6882457"/>
            <a:ext cx="386094" cy="386094"/>
          </a:xfrm>
          <a:prstGeom prst="rect">
            <a:avLst/>
          </a:prstGeom>
        </p:spPr>
      </p:pic>
      <p:pic>
        <p:nvPicPr>
          <p:cNvPr id="22" name="Y8 FRENCH M1 L17">
            <a:hlinkClick r:id="" action="ppaction://media"/>
            <a:extLst>
              <a:ext uri="{FF2B5EF4-FFF2-40B4-BE49-F238E27FC236}">
                <a16:creationId xmlns:a16="http://schemas.microsoft.com/office/drawing/2014/main" id="{93479CD1-5DBF-4210-9E3F-0B894DA9CC31}"/>
              </a:ext>
            </a:extLst>
          </p:cNvPr>
          <p:cNvPicPr>
            <a:picLocks noChangeAspect="1"/>
          </p:cNvPicPr>
          <p:nvPr>
            <a:audioFile r:link="rId34"/>
            <p:extLst>
              <p:ext uri="{DAA4B4D4-6D71-4841-9C94-3DE7FCFB9230}">
                <p14:media xmlns:p14="http://schemas.microsoft.com/office/powerpoint/2010/main" r:embed="rId33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53851" y="7307291"/>
            <a:ext cx="410341" cy="410341"/>
          </a:xfrm>
          <a:prstGeom prst="rect">
            <a:avLst/>
          </a:prstGeom>
        </p:spPr>
      </p:pic>
      <p:pic>
        <p:nvPicPr>
          <p:cNvPr id="23" name="Y8 FRENCH M1 L18">
            <a:hlinkClick r:id="" action="ppaction://media"/>
            <a:extLst>
              <a:ext uri="{FF2B5EF4-FFF2-40B4-BE49-F238E27FC236}">
                <a16:creationId xmlns:a16="http://schemas.microsoft.com/office/drawing/2014/main" id="{86B3FFD2-EDF1-48AE-83BE-C3AC7DC84C23}"/>
              </a:ext>
            </a:extLst>
          </p:cNvPr>
          <p:cNvPicPr>
            <a:picLocks noChangeAspect="1"/>
          </p:cNvPicPr>
          <p:nvPr>
            <a:audioFile r:link="rId36"/>
            <p:extLst>
              <p:ext uri="{DAA4B4D4-6D71-4841-9C94-3DE7FCFB9230}">
                <p14:media xmlns:p14="http://schemas.microsoft.com/office/powerpoint/2010/main" r:embed="rId35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53200" y="7823200"/>
            <a:ext cx="359621" cy="359621"/>
          </a:xfrm>
          <a:prstGeom prst="rect">
            <a:avLst/>
          </a:prstGeom>
        </p:spPr>
      </p:pic>
      <p:pic>
        <p:nvPicPr>
          <p:cNvPr id="24" name="Y8 FRENCH M1 L19">
            <a:hlinkClick r:id="" action="ppaction://media"/>
            <a:extLst>
              <a:ext uri="{FF2B5EF4-FFF2-40B4-BE49-F238E27FC236}">
                <a16:creationId xmlns:a16="http://schemas.microsoft.com/office/drawing/2014/main" id="{96CF1691-521C-47FA-A602-3BCC58601E39}"/>
              </a:ext>
            </a:extLst>
          </p:cNvPr>
          <p:cNvPicPr>
            <a:picLocks noChangeAspect="1"/>
          </p:cNvPicPr>
          <p:nvPr>
            <a:audioFile r:link="rId38"/>
            <p:extLst>
              <p:ext uri="{DAA4B4D4-6D71-4841-9C94-3DE7FCFB9230}">
                <p14:media xmlns:p14="http://schemas.microsoft.com/office/powerpoint/2010/main" r:embed="rId37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314440" y="8264115"/>
            <a:ext cx="309880" cy="309880"/>
          </a:xfrm>
          <a:prstGeom prst="rect">
            <a:avLst/>
          </a:prstGeom>
        </p:spPr>
      </p:pic>
      <p:pic>
        <p:nvPicPr>
          <p:cNvPr id="25" name="Y8 FRENCH M1 L20">
            <a:hlinkClick r:id="" action="ppaction://media"/>
            <a:extLst>
              <a:ext uri="{FF2B5EF4-FFF2-40B4-BE49-F238E27FC236}">
                <a16:creationId xmlns:a16="http://schemas.microsoft.com/office/drawing/2014/main" id="{28C391E3-FFDF-4B71-BE24-F87712A625E8}"/>
              </a:ext>
            </a:extLst>
          </p:cNvPr>
          <p:cNvPicPr>
            <a:picLocks noChangeAspect="1"/>
          </p:cNvPicPr>
          <p:nvPr>
            <a:audioFile r:link="rId40"/>
            <p:extLst>
              <p:ext uri="{DAA4B4D4-6D71-4841-9C94-3DE7FCFB9230}">
                <p14:media xmlns:p14="http://schemas.microsoft.com/office/powerpoint/2010/main" r:embed="rId39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53200" y="8573995"/>
            <a:ext cx="379400" cy="379400"/>
          </a:xfrm>
          <a:prstGeom prst="rect">
            <a:avLst/>
          </a:prstGeom>
        </p:spPr>
      </p:pic>
      <p:pic>
        <p:nvPicPr>
          <p:cNvPr id="26" name="Y8 FRENCH M1 L21">
            <a:hlinkClick r:id="" action="ppaction://media"/>
            <a:extLst>
              <a:ext uri="{FF2B5EF4-FFF2-40B4-BE49-F238E27FC236}">
                <a16:creationId xmlns:a16="http://schemas.microsoft.com/office/drawing/2014/main" id="{41DDC76A-B5DE-49C6-ADBD-780841FC6CF0}"/>
              </a:ext>
            </a:extLst>
          </p:cNvPr>
          <p:cNvPicPr>
            <a:picLocks noChangeAspect="1"/>
          </p:cNvPicPr>
          <p:nvPr>
            <a:audioFile r:link="rId42"/>
            <p:extLst>
              <p:ext uri="{DAA4B4D4-6D71-4841-9C94-3DE7FCFB9230}">
                <p14:media xmlns:p14="http://schemas.microsoft.com/office/powerpoint/2010/main" r:embed="rId41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53200" y="9019734"/>
            <a:ext cx="410341" cy="410341"/>
          </a:xfrm>
          <a:prstGeom prst="rect">
            <a:avLst/>
          </a:prstGeom>
        </p:spPr>
      </p:pic>
      <p:pic>
        <p:nvPicPr>
          <p:cNvPr id="27" name="Y8 FRENCH M1 L22">
            <a:hlinkClick r:id="" action="ppaction://media"/>
            <a:extLst>
              <a:ext uri="{FF2B5EF4-FFF2-40B4-BE49-F238E27FC236}">
                <a16:creationId xmlns:a16="http://schemas.microsoft.com/office/drawing/2014/main" id="{C11C0711-A784-4BE7-BF8F-681CF5D9607F}"/>
              </a:ext>
            </a:extLst>
          </p:cNvPr>
          <p:cNvPicPr>
            <a:picLocks noChangeAspect="1"/>
          </p:cNvPicPr>
          <p:nvPr>
            <a:audioFile r:link="rId44"/>
            <p:extLst>
              <p:ext uri="{DAA4B4D4-6D71-4841-9C94-3DE7FCFB9230}">
                <p14:media xmlns:p14="http://schemas.microsoft.com/office/powerpoint/2010/main" r:embed="rId43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53200" y="9430075"/>
            <a:ext cx="379400" cy="37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227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5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765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614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95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676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501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6165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535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755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4757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5887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738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7957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8810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2" dur="7082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5994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0" dur="8789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4" dur="610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5055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2" dur="866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6" dur="7466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4543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9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9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9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9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9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9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9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9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1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10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>
                <p:cTn id="10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10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>
                <p:cTn id="10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>
                <p:cTn id="10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>
                <p:cTn id="10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 vol="80000">
                <p:cTn id="10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audio>
              <p:cMediaNode vol="80000">
                <p:cTn id="10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audio>
              <p:cMediaNode vol="80000">
                <p:cTn id="10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audio>
              <p:cMediaNode vol="80000">
                <p:cTn id="1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 vol="80000" mute="1">
                <p:cTn id="1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audio>
              <p:cMediaNode vol="80000">
                <p:cTn id="1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29E49A-CDAA-4B25-9502-8ADF351E82D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9 FRENCH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6872AA1-9681-4D25-98E0-E0DB4A0B5DA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90254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2541455"/>
              </p:ext>
            </p:extLst>
          </p:nvPr>
        </p:nvGraphicFramePr>
        <p:xfrm>
          <a:off x="206970" y="690270"/>
          <a:ext cx="6481028" cy="8896313"/>
        </p:xfrm>
        <a:graphic>
          <a:graphicData uri="http://schemas.openxmlformats.org/drawingml/2006/table">
            <a:tbl>
              <a:tblPr firstCol="1">
                <a:tableStyleId>{5C22544A-7EE6-4342-B048-85BDC9FD1C3A}</a:tableStyleId>
              </a:tblPr>
              <a:tblGrid>
                <a:gridCol w="299235">
                  <a:extLst>
                    <a:ext uri="{9D8B030D-6E8A-4147-A177-3AD203B41FA5}">
                      <a16:colId xmlns:a16="http://schemas.microsoft.com/office/drawing/2014/main" val="3143061731"/>
                    </a:ext>
                  </a:extLst>
                </a:gridCol>
                <a:gridCol w="2744995">
                  <a:extLst>
                    <a:ext uri="{9D8B030D-6E8A-4147-A177-3AD203B41FA5}">
                      <a16:colId xmlns:a16="http://schemas.microsoft.com/office/drawing/2014/main" val="607961342"/>
                    </a:ext>
                  </a:extLst>
                </a:gridCol>
                <a:gridCol w="2905760">
                  <a:extLst>
                    <a:ext uri="{9D8B030D-6E8A-4147-A177-3AD203B41FA5}">
                      <a16:colId xmlns:a16="http://schemas.microsoft.com/office/drawing/2014/main" val="2830915078"/>
                    </a:ext>
                  </a:extLst>
                </a:gridCol>
                <a:gridCol w="531038">
                  <a:extLst>
                    <a:ext uri="{9D8B030D-6E8A-4147-A177-3AD203B41FA5}">
                      <a16:colId xmlns:a16="http://schemas.microsoft.com/office/drawing/2014/main" val="3013708185"/>
                    </a:ext>
                  </a:extLst>
                </a:gridCol>
              </a:tblGrid>
              <a:tr h="32170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2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</a:t>
                      </a:r>
                      <a:endParaRPr lang="en-GB" sz="12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20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Dans ma famille </a:t>
                      </a:r>
                      <a:r>
                        <a:rPr lang="fr-FR" sz="1200" b="1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il </a:t>
                      </a:r>
                      <a:r>
                        <a:rPr lang="fr-FR" sz="1200" u="sng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y</a:t>
                      </a:r>
                      <a:r>
                        <a:rPr lang="fr-FR" sz="120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fr-FR" sz="1200" b="1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</a:t>
                      </a:r>
                      <a:r>
                        <a:rPr lang="fr-FR" sz="120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cinq personnes</a:t>
                      </a:r>
                      <a:endParaRPr lang="fr-FR" sz="1200" noProof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 my family </a:t>
                      </a:r>
                      <a:r>
                        <a:rPr lang="en-GB" sz="1200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there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are </a:t>
                      </a:r>
                      <a:r>
                        <a:rPr lang="en-GB" sz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five people</a:t>
                      </a: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93324302"/>
                  </a:ext>
                </a:extLst>
              </a:tr>
              <a:tr h="4542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</a:t>
                      </a:r>
                      <a:endParaRPr lang="en-GB" sz="1200" b="1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200" b="0" i="0" u="sng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y compris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moi, mon père, ma belle-mère, ma demi-sœur et mon neveu.</a:t>
                      </a:r>
                      <a:endParaRPr lang="fr-FR" sz="1200" b="0" i="0" u="none" noProof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i="0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including</a:t>
                      </a:r>
                      <a:r>
                        <a:rPr lang="en-GB" sz="1200" b="0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me, my dad,</a:t>
                      </a:r>
                      <a:r>
                        <a:rPr lang="en-GB" sz="1200" b="0" i="0" u="non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my step-mum, my half sister and my nephew.</a:t>
                      </a:r>
                      <a:endParaRPr lang="en-GB" sz="1200" b="0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31751654"/>
                  </a:ext>
                </a:extLst>
              </a:tr>
              <a:tr h="32170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</a:t>
                      </a:r>
                      <a:endParaRPr lang="en-GB" sz="1200" b="1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200" b="0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Moi </a:t>
                      </a:r>
                      <a:r>
                        <a:rPr lang="fr-FR" sz="1200" b="1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j’ai </a:t>
                      </a:r>
                      <a:r>
                        <a:rPr lang="fr-FR" sz="1200" b="0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les cheveux roux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et </a:t>
                      </a:r>
                      <a:r>
                        <a:rPr lang="fr-FR" sz="1200" b="0" i="0" u="none" baseline="0" noProof="0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mi-longs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et des boutons.</a:t>
                      </a:r>
                      <a:endParaRPr lang="fr-FR" sz="1200" b="0" i="0" u="none" noProof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 have </a:t>
                      </a:r>
                      <a:r>
                        <a:rPr lang="en-GB" sz="1200" b="0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red, mid-length hair and spots.</a:t>
                      </a: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432905"/>
                  </a:ext>
                </a:extLst>
              </a:tr>
              <a:tr h="32170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i="0" u="non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</a:t>
                      </a:r>
                      <a:endParaRPr lang="en-GB" sz="1200" b="1" i="0" u="non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200" b="0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Mon père </a:t>
                      </a:r>
                      <a:r>
                        <a:rPr lang="fr-FR" sz="1200" b="1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porte</a:t>
                      </a:r>
                      <a:r>
                        <a:rPr lang="fr-FR" sz="1200" b="0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des lunettes et </a:t>
                      </a:r>
                      <a:r>
                        <a:rPr lang="fr-FR" sz="1200" b="1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il a </a:t>
                      </a:r>
                      <a:r>
                        <a:rPr lang="fr-FR" sz="1200" b="0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une barbe grise.</a:t>
                      </a:r>
                      <a:endParaRPr lang="fr-FR" sz="1200" b="0" i="0" u="none" noProof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My dad </a:t>
                      </a:r>
                      <a:r>
                        <a:rPr lang="en-GB" sz="1200" b="1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wears</a:t>
                      </a:r>
                      <a:r>
                        <a:rPr lang="en-GB" sz="1200" b="0" i="0" u="non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glasses and </a:t>
                      </a:r>
                      <a:r>
                        <a:rPr lang="en-GB" sz="1200" b="1" i="0" u="non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he has </a:t>
                      </a:r>
                      <a:r>
                        <a:rPr lang="en-GB" sz="1200" b="0" i="0" u="non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 grey beard.</a:t>
                      </a:r>
                      <a:endParaRPr lang="en-GB" sz="1200" b="0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05907438"/>
                  </a:ext>
                </a:extLst>
              </a:tr>
              <a:tr h="32170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200" b="1" i="0" u="non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</a:t>
                      </a:r>
                      <a:endParaRPr lang="en-GB" sz="1200" b="1" i="0" u="non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fr-FR" sz="1200" b="1" i="0" u="sng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Je</a:t>
                      </a:r>
                      <a:r>
                        <a:rPr lang="fr-FR" sz="1200" b="1" i="0" u="sng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 dirais </a:t>
                      </a:r>
                      <a:r>
                        <a:rPr lang="fr-FR" sz="1200" b="0" i="0" u="sng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que 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ma demi-sœur </a:t>
                      </a:r>
                      <a:r>
                        <a:rPr lang="fr-FR" sz="1200" b="1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est</a:t>
                      </a:r>
                      <a:r>
                        <a:rPr lang="fr-FR" sz="1200" b="0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sage,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aimable et charmante</a:t>
                      </a:r>
                      <a:endParaRPr lang="fr-FR" sz="1200" b="0" i="0" u="none" noProof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i="0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 would say </a:t>
                      </a:r>
                      <a:r>
                        <a:rPr lang="en-GB" sz="1200" b="0" i="0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that</a:t>
                      </a:r>
                      <a:r>
                        <a:rPr lang="en-GB" sz="1200" b="0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my half sister</a:t>
                      </a:r>
                      <a:r>
                        <a:rPr lang="en-GB" sz="1200" b="1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is </a:t>
                      </a:r>
                      <a:r>
                        <a:rPr lang="en-GB" sz="1200" b="0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wise, likeable and charming</a:t>
                      </a: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6461324"/>
                  </a:ext>
                </a:extLst>
              </a:tr>
              <a:tr h="4542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i="0" u="non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</a:t>
                      </a:r>
                      <a:endParaRPr lang="en-GB" sz="1200" b="1" i="0" u="non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200" b="0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donc </a:t>
                      </a:r>
                      <a:r>
                        <a:rPr lang="fr-FR" sz="1200" b="1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nous </a:t>
                      </a:r>
                      <a:r>
                        <a:rPr lang="fr-FR" sz="1200" b="0" i="0" u="sng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nous</a:t>
                      </a:r>
                      <a:r>
                        <a:rPr lang="fr-FR" sz="1200" b="1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entendons </a:t>
                      </a:r>
                      <a:r>
                        <a:rPr lang="fr-FR" sz="1200" b="0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très bien.</a:t>
                      </a:r>
                      <a:endParaRPr lang="fr-FR" sz="1200" b="0" i="0" u="none" noProof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therefore </a:t>
                      </a:r>
                      <a:r>
                        <a:rPr lang="en-GB" sz="1200" b="1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we get on </a:t>
                      </a:r>
                      <a:r>
                        <a:rPr lang="en-GB" sz="1200" b="0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very well.</a:t>
                      </a: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6382175"/>
                  </a:ext>
                </a:extLst>
              </a:tr>
              <a:tr h="32170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i="0" u="non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</a:t>
                      </a:r>
                      <a:endParaRPr lang="en-GB" sz="1200" b="1" i="0" u="non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200" b="0" i="0" u="sng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Cependant</a:t>
                      </a:r>
                      <a:r>
                        <a:rPr lang="fr-FR" sz="1200" b="0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,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fr-FR" sz="1200" b="0" i="0" u="sng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de temps en temps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fr-FR" sz="1200" b="1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je </a:t>
                      </a:r>
                      <a:r>
                        <a:rPr lang="fr-FR" sz="1200" b="0" i="0" u="sng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me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fr-FR" sz="1200" b="1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dispute 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avec ma belle-mère</a:t>
                      </a:r>
                      <a:endParaRPr lang="fr-FR" sz="1200" b="0" i="0" u="none" noProof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i="0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However</a:t>
                      </a:r>
                      <a:r>
                        <a:rPr lang="en-GB" sz="1200" b="0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</a:t>
                      </a:r>
                      <a:r>
                        <a:rPr lang="en-GB" sz="1200" b="0" i="0" u="non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200" b="0" i="0" u="sng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from time to time </a:t>
                      </a:r>
                      <a:r>
                        <a:rPr lang="en-GB" sz="1200" b="1" i="0" u="non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 argue </a:t>
                      </a:r>
                      <a:r>
                        <a:rPr lang="en-GB" sz="1200" b="0" i="0" u="non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with my step-mum</a:t>
                      </a:r>
                      <a:endParaRPr lang="en-GB" sz="1200" b="0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0273398"/>
                  </a:ext>
                </a:extLst>
              </a:tr>
              <a:tr h="32170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i="0" u="non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8</a:t>
                      </a:r>
                      <a:endParaRPr lang="en-GB" sz="1200" b="1" i="0" u="non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200" b="0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car </a:t>
                      </a:r>
                      <a:r>
                        <a:rPr lang="fr-FR" sz="1200" b="1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je</a:t>
                      </a:r>
                      <a:r>
                        <a:rPr lang="fr-FR" sz="1200" b="0" i="0" u="sng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la </a:t>
                      </a:r>
                      <a:r>
                        <a:rPr lang="fr-FR" sz="1200" b="1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trouve </a:t>
                      </a:r>
                      <a:r>
                        <a:rPr lang="fr-FR" sz="1200" b="0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têtue et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méchante.</a:t>
                      </a:r>
                      <a:endParaRPr lang="fr-FR" sz="1200" b="0" i="0" u="none" noProof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because</a:t>
                      </a:r>
                      <a:r>
                        <a:rPr lang="en-GB" sz="1200" b="1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I find</a:t>
                      </a:r>
                      <a:r>
                        <a:rPr lang="en-GB" sz="1200" b="1" i="0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200" b="0" i="0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her </a:t>
                      </a:r>
                      <a:r>
                        <a:rPr lang="en-GB" sz="1200" b="0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stubborn</a:t>
                      </a:r>
                      <a:r>
                        <a:rPr lang="en-GB" sz="1200" b="0" i="0" u="non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and mean.</a:t>
                      </a:r>
                      <a:endParaRPr lang="en-GB" sz="1200" b="0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6279798"/>
                  </a:ext>
                </a:extLst>
              </a:tr>
              <a:tr h="32170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i="0" u="non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</a:t>
                      </a:r>
                      <a:endParaRPr lang="en-GB" sz="1200" b="1" i="0" u="non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200" b="0" i="0" u="sng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Pour moi, </a:t>
                      </a:r>
                      <a:r>
                        <a:rPr lang="fr-FR" sz="1200" b="0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un bon ami </a:t>
                      </a:r>
                      <a:r>
                        <a:rPr lang="fr-FR" sz="1200" b="1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est</a:t>
                      </a:r>
                      <a:r>
                        <a:rPr lang="fr-FR" sz="1200" b="1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drôle</a:t>
                      </a:r>
                      <a:r>
                        <a:rPr lang="fr-FR" sz="1200" b="0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et </a:t>
                      </a:r>
                      <a:r>
                        <a:rPr lang="fr-FR" sz="1200" b="0" i="0" u="sng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quelqu’un qui </a:t>
                      </a:r>
                      <a:r>
                        <a:rPr lang="fr-FR" sz="1200" b="1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dit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fr-FR" sz="1200" b="0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toujours 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la vérité.</a:t>
                      </a:r>
                      <a:endParaRPr lang="fr-FR" sz="1200" b="0" i="0" u="none" noProof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i="0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For me</a:t>
                      </a:r>
                      <a:r>
                        <a:rPr lang="en-GB" sz="1200" b="0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a good friend </a:t>
                      </a:r>
                      <a:r>
                        <a:rPr lang="en-GB" sz="1200" b="1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is</a:t>
                      </a:r>
                      <a:r>
                        <a:rPr lang="en-GB" sz="1200" b="0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funny and </a:t>
                      </a:r>
                      <a:r>
                        <a:rPr lang="en-GB" sz="1200" b="0" i="0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someone who </a:t>
                      </a:r>
                      <a:r>
                        <a:rPr lang="en-GB" sz="1200" b="0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always </a:t>
                      </a:r>
                      <a:r>
                        <a:rPr lang="en-GB" sz="1200" b="1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tells</a:t>
                      </a:r>
                      <a:r>
                        <a:rPr lang="en-GB" sz="1200" b="0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the truth.</a:t>
                      </a: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9370335"/>
                  </a:ext>
                </a:extLst>
              </a:tr>
              <a:tr h="32170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i="0" u="non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</a:t>
                      </a:r>
                      <a:endParaRPr lang="en-GB" sz="1200" b="1" i="0" u="non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200" b="0" i="0" u="sng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De plus</a:t>
                      </a:r>
                      <a:r>
                        <a:rPr lang="fr-FR" sz="1200" b="0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, la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gentillesse </a:t>
                      </a:r>
                      <a:r>
                        <a:rPr lang="fr-FR" sz="1200" b="1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est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importante pour moi.</a:t>
                      </a:r>
                      <a:endParaRPr lang="fr-FR" sz="1200" b="0" i="0" u="none" noProof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i="0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Furthermore</a:t>
                      </a:r>
                      <a:r>
                        <a:rPr lang="en-GB" sz="1200" b="0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kindness </a:t>
                      </a:r>
                      <a:r>
                        <a:rPr lang="en-GB" sz="1200" b="1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is </a:t>
                      </a:r>
                      <a:r>
                        <a:rPr lang="en-GB" sz="1200" b="0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important for me.</a:t>
                      </a: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49143014"/>
                  </a:ext>
                </a:extLst>
              </a:tr>
              <a:tr h="32170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11</a:t>
                      </a:r>
                      <a:endParaRPr lang="en-GB" sz="1200" b="1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200" b="0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Ma meilleure amie,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fr-FR" sz="1200" b="0" i="0" u="sng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qui s</a:t>
                      </a:r>
                      <a:r>
                        <a:rPr lang="fr-FR" sz="1200" b="1" i="0" u="sng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’appelle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Monique, </a:t>
                      </a:r>
                      <a:r>
                        <a:rPr lang="fr-FR" sz="1200" b="1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est 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géniale.</a:t>
                      </a:r>
                      <a:endParaRPr lang="fr-FR" sz="1200" b="0" i="0" u="none" noProof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My best friend, </a:t>
                      </a:r>
                      <a:r>
                        <a:rPr lang="en-GB" sz="1200" b="0" i="0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who</a:t>
                      </a:r>
                      <a:r>
                        <a:rPr lang="en-GB" sz="1200" b="0" i="0" u="sng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i</a:t>
                      </a:r>
                      <a:r>
                        <a:rPr lang="en-GB" sz="1200" b="1" i="0" u="sng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 called </a:t>
                      </a:r>
                      <a:r>
                        <a:rPr lang="en-GB" sz="1200" b="0" i="0" u="non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(calls </a:t>
                      </a:r>
                      <a:r>
                        <a:rPr lang="en-GB" sz="1200" b="0" i="0" u="sng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herself</a:t>
                      </a:r>
                      <a:r>
                        <a:rPr lang="en-GB" sz="1200" b="0" i="0" u="non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) Monique, </a:t>
                      </a:r>
                      <a:r>
                        <a:rPr lang="en-GB" sz="1200" b="1" i="0" u="non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is </a:t>
                      </a:r>
                      <a:r>
                        <a:rPr lang="en-GB" sz="1200" b="0" i="0" u="non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great. </a:t>
                      </a:r>
                      <a:endParaRPr lang="en-GB" sz="1200" b="0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16227382"/>
                  </a:ext>
                </a:extLst>
              </a:tr>
              <a:tr h="32170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12</a:t>
                      </a:r>
                      <a:endParaRPr lang="en-GB" sz="1200" b="1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200" b="0" i="0" u="sng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D’habitude</a:t>
                      </a:r>
                      <a:r>
                        <a:rPr lang="fr-FR" sz="1200" b="0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fr-FR" sz="1200" b="1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nous traînons </a:t>
                      </a:r>
                      <a:r>
                        <a:rPr lang="fr-FR" sz="1200" b="0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ensemble au centre-ville.</a:t>
                      </a:r>
                      <a:endParaRPr lang="fr-FR" sz="1200" b="0" i="0" u="none" noProof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i="0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Usually</a:t>
                      </a:r>
                      <a:r>
                        <a:rPr lang="en-GB" sz="1200" b="0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200" b="1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we hang out</a:t>
                      </a:r>
                      <a:r>
                        <a:rPr lang="en-GB" sz="1200" b="0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together in the town centre. </a:t>
                      </a: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15905495"/>
                  </a:ext>
                </a:extLst>
              </a:tr>
              <a:tr h="32170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13</a:t>
                      </a:r>
                      <a:endParaRPr lang="en-GB" sz="1200" b="1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200" b="1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Il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fr-FR" sz="1200" b="0" i="0" u="sng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y</a:t>
                      </a:r>
                      <a:r>
                        <a:rPr lang="fr-FR" sz="1200" b="0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fr-FR" sz="1200" b="1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</a:t>
                      </a:r>
                      <a:r>
                        <a:rPr lang="fr-FR" sz="1200" b="0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un grand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centre-commercial </a:t>
                      </a:r>
                      <a:r>
                        <a:rPr lang="fr-FR" sz="1200" b="0" i="0" u="sng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où </a:t>
                      </a:r>
                      <a:r>
                        <a:rPr lang="fr-FR" sz="1200" b="1" i="0" u="sng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on peut</a:t>
                      </a:r>
                      <a:r>
                        <a:rPr lang="fr-FR" sz="1200" b="1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faire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les magasins</a:t>
                      </a:r>
                      <a:endParaRPr lang="fr-FR" sz="1200" b="0" i="0" u="none" noProof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i="0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There</a:t>
                      </a:r>
                      <a:r>
                        <a:rPr lang="en-GB" sz="1200" b="0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200" b="1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is</a:t>
                      </a:r>
                      <a:r>
                        <a:rPr lang="en-GB" sz="1200" b="0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 big shopping centre </a:t>
                      </a:r>
                      <a:r>
                        <a:rPr lang="en-GB" sz="1200" b="0" i="0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where </a:t>
                      </a:r>
                      <a:r>
                        <a:rPr lang="en-GB" sz="1200" b="1" i="0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you</a:t>
                      </a:r>
                      <a:r>
                        <a:rPr lang="en-GB" sz="1200" b="1" i="0" u="sng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can</a:t>
                      </a:r>
                      <a:r>
                        <a:rPr lang="en-GB" sz="1200" b="1" i="0" u="non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do </a:t>
                      </a:r>
                      <a:r>
                        <a:rPr lang="en-GB" sz="1200" b="0" i="0" u="non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shopping</a:t>
                      </a:r>
                      <a:endParaRPr lang="en-GB" sz="1200" b="0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7746318"/>
                  </a:ext>
                </a:extLst>
              </a:tr>
              <a:tr h="32170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14</a:t>
                      </a:r>
                      <a:endParaRPr lang="en-GB" sz="1200" b="1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200" b="0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et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devant le centre-commercial </a:t>
                      </a:r>
                      <a:r>
                        <a:rPr lang="fr-FR" sz="1200" b="1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il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fr-FR" sz="1200" b="0" i="0" u="sng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y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fr-FR" sz="1200" b="1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un cinéma.</a:t>
                      </a:r>
                      <a:endParaRPr lang="fr-FR" sz="1200" b="0" i="0" u="none" noProof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and in front of the shopping centre </a:t>
                      </a:r>
                      <a:r>
                        <a:rPr lang="en-GB" sz="1200" b="0" i="0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there</a:t>
                      </a:r>
                      <a:r>
                        <a:rPr lang="en-GB" sz="1200" b="0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200" b="1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is</a:t>
                      </a:r>
                      <a:r>
                        <a:rPr lang="en-GB" sz="1200" b="0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 cinema. </a:t>
                      </a: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31071155"/>
                  </a:ext>
                </a:extLst>
              </a:tr>
              <a:tr h="32170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15</a:t>
                      </a:r>
                      <a:endParaRPr lang="en-GB" sz="1200" b="1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200" b="0" i="0" u="sng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Ce week-end</a:t>
                      </a:r>
                      <a:r>
                        <a:rPr lang="fr-FR" sz="1200" b="0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fr-FR" sz="1200" b="1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on va </a:t>
                      </a:r>
                      <a:r>
                        <a:rPr lang="fr-FR" sz="1200" b="0" i="0" u="sng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</a:t>
                      </a:r>
                      <a:r>
                        <a:rPr lang="fr-FR" sz="1200" b="0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fr-FR" sz="1200" b="1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aller </a:t>
                      </a:r>
                      <a:r>
                        <a:rPr lang="fr-FR" sz="1200" b="0" i="0" u="sng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pour </a:t>
                      </a:r>
                      <a:r>
                        <a:rPr lang="fr-FR" sz="1200" b="1" i="0" u="sng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regarder</a:t>
                      </a:r>
                      <a:r>
                        <a:rPr lang="fr-FR" sz="1200" b="0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un film </a:t>
                      </a: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i="0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This weekend</a:t>
                      </a:r>
                      <a:r>
                        <a:rPr lang="en-GB" sz="1200" b="0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200" b="1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we are going to go </a:t>
                      </a:r>
                      <a:r>
                        <a:rPr lang="en-GB" sz="1200" b="0" i="0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there</a:t>
                      </a:r>
                      <a:r>
                        <a:rPr lang="en-GB" sz="1200" b="0" i="0" u="non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200" b="0" i="0" u="sng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(in order) </a:t>
                      </a:r>
                      <a:r>
                        <a:rPr lang="en-GB" sz="1200" b="1" i="0" u="sng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 watch</a:t>
                      </a:r>
                      <a:r>
                        <a:rPr lang="en-GB" sz="1200" b="1" i="0" u="non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200" b="0" i="0" u="non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 film </a:t>
                      </a:r>
                      <a:endParaRPr lang="en-GB" sz="1200" b="0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55002334"/>
                  </a:ext>
                </a:extLst>
              </a:tr>
              <a:tr h="32170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16</a:t>
                      </a:r>
                      <a:endParaRPr lang="en-GB" sz="1200" b="1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200" b="0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et </a:t>
                      </a:r>
                      <a:r>
                        <a:rPr lang="fr-FR" sz="1200" b="0" i="0" u="sng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après</a:t>
                      </a:r>
                      <a:r>
                        <a:rPr lang="fr-FR" sz="1200" b="0" i="0" u="sng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avoir </a:t>
                      </a:r>
                      <a:r>
                        <a:rPr lang="fr-FR" sz="1200" b="1" i="0" u="sng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fait</a:t>
                      </a:r>
                      <a:r>
                        <a:rPr lang="fr-FR" sz="1200" b="0" i="0" u="sng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cela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fr-FR" sz="1200" b="1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je vais aller 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à la patinoire.</a:t>
                      </a:r>
                      <a:endParaRPr lang="fr-FR" sz="1200" b="0" i="0" u="none" noProof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and </a:t>
                      </a:r>
                      <a:r>
                        <a:rPr lang="en-GB" sz="1200" b="0" i="0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after having </a:t>
                      </a:r>
                      <a:r>
                        <a:rPr lang="en-GB" sz="1200" b="1" i="0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done</a:t>
                      </a:r>
                      <a:r>
                        <a:rPr lang="en-GB" sz="1200" b="0" i="0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that</a:t>
                      </a:r>
                      <a:r>
                        <a:rPr lang="en-GB" sz="1200" b="0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200" b="1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I’m going to go</a:t>
                      </a:r>
                      <a:r>
                        <a:rPr lang="en-GB" sz="1200" b="1" i="0" u="non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200" b="0" i="0" u="non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 the ice-rink.</a:t>
                      </a:r>
                      <a:endParaRPr lang="en-GB" sz="1200" b="0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71679791"/>
                  </a:ext>
                </a:extLst>
              </a:tr>
              <a:tr h="32170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200" b="1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17</a:t>
                      </a:r>
                      <a:endParaRPr lang="en-GB" sz="1200" b="1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200" b="0" i="0" u="sng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Hier</a:t>
                      </a:r>
                      <a:r>
                        <a:rPr lang="fr-FR" sz="1200" b="0" i="0" u="sng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 soir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fr-FR" sz="1200" b="1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je suis allée 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à un resto avec mon petit-copain.</a:t>
                      </a:r>
                      <a:endParaRPr lang="fr-FR" sz="1200" b="0" i="0" u="none" noProof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i="0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Last night</a:t>
                      </a:r>
                      <a:r>
                        <a:rPr lang="en-GB" sz="1200" b="0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GB" sz="1200" b="1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 went </a:t>
                      </a:r>
                      <a:r>
                        <a:rPr lang="en-GB" sz="1200" b="0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 a restaurant with my</a:t>
                      </a:r>
                      <a:r>
                        <a:rPr lang="en-GB" sz="1200" b="0" i="0" u="non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boyfriend.</a:t>
                      </a:r>
                      <a:endParaRPr lang="en-GB" sz="1200" b="0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00782700"/>
                  </a:ext>
                </a:extLst>
              </a:tr>
              <a:tr h="32170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18</a:t>
                      </a:r>
                      <a:endParaRPr lang="en-GB" sz="1200" b="1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fr-FR" sz="1200" b="1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Nous avons mangé</a:t>
                      </a:r>
                      <a:r>
                        <a:rPr lang="fr-FR" sz="1200" b="1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de la nourriture chinoise, </a:t>
                      </a:r>
                      <a:r>
                        <a:rPr lang="fr-FR" sz="1200" b="1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c’était</a:t>
                      </a:r>
                      <a:r>
                        <a:rPr lang="fr-FR" sz="1200" b="0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absolument délicieux.</a:t>
                      </a:r>
                      <a:endParaRPr lang="fr-FR" sz="1200" b="0" i="0" u="none" noProof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We ate</a:t>
                      </a:r>
                      <a:r>
                        <a:rPr lang="en-GB" sz="1200" b="1" i="0" u="non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200" b="0" i="0" u="non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Chinese food, </a:t>
                      </a:r>
                      <a:r>
                        <a:rPr lang="en-GB" sz="1200" b="1" i="0" u="non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it was </a:t>
                      </a:r>
                      <a:r>
                        <a:rPr lang="en-GB" sz="1200" b="0" i="0" u="non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absolutely delicious.</a:t>
                      </a:r>
                      <a:endParaRPr lang="en-GB" sz="1200" b="0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321519"/>
                  </a:ext>
                </a:extLst>
              </a:tr>
              <a:tr h="32170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19</a:t>
                      </a:r>
                      <a:endParaRPr lang="en-GB" sz="1200" b="1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200" b="0" i="0" u="sng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Quand</a:t>
                      </a:r>
                      <a:r>
                        <a:rPr lang="fr-FR" sz="1200" b="0" i="0" u="sng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fr-FR" sz="1200" b="1" i="0" u="sng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j’étais</a:t>
                      </a:r>
                      <a:r>
                        <a:rPr lang="fr-FR" sz="1200" b="0" i="0" u="sng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plus jeune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fr-FR" sz="1200" b="1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j’allais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au stade avec mon père car </a:t>
                      </a:r>
                      <a:r>
                        <a:rPr lang="fr-FR" sz="1200" b="1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il adore 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le rugby</a:t>
                      </a:r>
                      <a:endParaRPr lang="fr-FR" sz="1200" b="0" i="0" u="none" noProof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i="0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When </a:t>
                      </a:r>
                      <a:r>
                        <a:rPr lang="en-GB" sz="1200" b="1" i="0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 was </a:t>
                      </a:r>
                      <a:r>
                        <a:rPr lang="en-GB" sz="1200" b="0" i="0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younger</a:t>
                      </a:r>
                      <a:r>
                        <a:rPr lang="en-GB" sz="1200" b="0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GB" sz="1200" b="1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 used to go </a:t>
                      </a:r>
                      <a:r>
                        <a:rPr lang="en-GB" sz="1200" b="0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 the stadium with my dad because </a:t>
                      </a:r>
                      <a:r>
                        <a:rPr lang="en-GB" sz="1200" b="1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he</a:t>
                      </a:r>
                      <a:r>
                        <a:rPr lang="en-GB" sz="1200" b="1" i="0" u="non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loves </a:t>
                      </a:r>
                      <a:r>
                        <a:rPr lang="en-GB" sz="1200" b="0" i="0" u="non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rugby</a:t>
                      </a:r>
                      <a:endParaRPr lang="en-GB" sz="1200" b="0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3757218"/>
                  </a:ext>
                </a:extLst>
              </a:tr>
              <a:tr h="45429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</a:t>
                      </a:r>
                      <a:endParaRPr lang="en-GB" sz="1200" b="1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200" b="0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mais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 moi </a:t>
                      </a:r>
                      <a:r>
                        <a:rPr lang="fr-FR" sz="1200" b="1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je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fr-FR" sz="1200" b="0" i="0" u="sng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le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fr-FR" sz="1200" b="1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détestais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fr-FR" sz="1200" b="1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je rêvais 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d’</a:t>
                      </a:r>
                      <a:r>
                        <a:rPr lang="fr-FR" sz="1200" b="1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aller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fr-FR" sz="1200" b="1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voir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 un match de foot. </a:t>
                      </a:r>
                      <a:endParaRPr lang="fr-FR" sz="1200" b="0" i="0" u="none" noProof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but </a:t>
                      </a:r>
                      <a:r>
                        <a:rPr lang="en-GB" sz="1200" b="1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 hated </a:t>
                      </a:r>
                      <a:r>
                        <a:rPr lang="en-GB" sz="1200" b="0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(used to) </a:t>
                      </a:r>
                      <a:r>
                        <a:rPr lang="en-GB" sz="1200" b="0" i="0" u="sng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it</a:t>
                      </a:r>
                      <a:r>
                        <a:rPr lang="en-GB" sz="1200" b="0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GB" sz="1200" b="1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 used to dream </a:t>
                      </a:r>
                      <a:r>
                        <a:rPr lang="en-GB" sz="1200" b="0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</a:t>
                      </a:r>
                      <a:r>
                        <a:rPr lang="en-GB" sz="1200" b="0" i="0" u="non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 </a:t>
                      </a:r>
                      <a:r>
                        <a:rPr lang="en-GB" sz="1200" b="1" i="0" u="non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going</a:t>
                      </a:r>
                      <a:r>
                        <a:rPr lang="en-GB" sz="1200" b="0" i="0" u="non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200" b="1" i="0" u="non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 see </a:t>
                      </a:r>
                      <a:r>
                        <a:rPr lang="en-GB" sz="1200" b="0" i="0" u="non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 football match.</a:t>
                      </a: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i="0" u="none" baseline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4166554"/>
                  </a:ext>
                </a:extLst>
              </a:tr>
              <a:tr h="32170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i="0" u="none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21</a:t>
                      </a:r>
                      <a:endParaRPr lang="en-GB" sz="1200" b="1" i="0" u="none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200" b="0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Mon modèle </a:t>
                      </a:r>
                      <a:r>
                        <a:rPr lang="fr-FR" sz="1200" b="1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est</a:t>
                      </a:r>
                      <a:r>
                        <a:rPr lang="fr-FR" sz="1200" b="0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Kylian </a:t>
                      </a:r>
                      <a:r>
                        <a:rPr lang="fr-FR" sz="1200" b="0" i="0" u="none" noProof="0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Mbappé</a:t>
                      </a:r>
                      <a:r>
                        <a:rPr lang="fr-FR" sz="1200" b="0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fr-FR" sz="1200" b="1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c’</a:t>
                      </a:r>
                      <a:r>
                        <a:rPr lang="fr-FR" sz="1200" b="1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est un 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footballeur qui </a:t>
                      </a:r>
                      <a:r>
                        <a:rPr lang="fr-FR" sz="1200" b="1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joue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pour le PSG.</a:t>
                      </a:r>
                      <a:endParaRPr lang="fr-FR" sz="1200" b="0" i="0" u="none" noProof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My role</a:t>
                      </a:r>
                      <a:r>
                        <a:rPr lang="en-GB" sz="1200" b="0" i="0" u="non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model </a:t>
                      </a:r>
                      <a:r>
                        <a:rPr lang="en-GB" sz="1200" b="1" i="0" u="non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is</a:t>
                      </a:r>
                      <a:r>
                        <a:rPr lang="en-GB" sz="1200" b="0" i="0" u="non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200" b="0" i="0" u="none" baseline="0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Kylian</a:t>
                      </a:r>
                      <a:r>
                        <a:rPr lang="en-GB" sz="1200" b="0" i="0" u="non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GB" sz="1200" b="0" i="0" u="none" baseline="0" dirty="0" err="1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Mbappé</a:t>
                      </a:r>
                      <a:r>
                        <a:rPr lang="en-GB" sz="1200" b="0" i="0" u="non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, </a:t>
                      </a:r>
                      <a:r>
                        <a:rPr lang="en-GB" sz="1200" b="1" i="0" u="non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he is </a:t>
                      </a:r>
                      <a:r>
                        <a:rPr lang="en-GB" sz="1200" b="0" i="0" u="non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 footballer who </a:t>
                      </a:r>
                      <a:r>
                        <a:rPr lang="en-GB" sz="1200" b="1" i="0" u="non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plays</a:t>
                      </a:r>
                      <a:r>
                        <a:rPr lang="en-GB" sz="1200" b="0" i="0" u="non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for PSG.</a:t>
                      </a:r>
                      <a:endParaRPr lang="en-GB" sz="1200" b="0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6230241"/>
                  </a:ext>
                </a:extLst>
              </a:tr>
              <a:tr h="32170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200" b="1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22</a:t>
                      </a:r>
                      <a:endParaRPr lang="en-GB" sz="1200" b="1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fr-FR" sz="1200" b="1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Il</a:t>
                      </a:r>
                      <a:r>
                        <a:rPr lang="fr-FR" sz="1200" b="1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a développé 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un projet de sports en Afrique car ses parents </a:t>
                      </a:r>
                      <a:r>
                        <a:rPr lang="fr-FR" sz="1200" b="1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viennent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de là. </a:t>
                      </a:r>
                      <a:endParaRPr lang="fr-FR" sz="1200" b="0" i="0" u="none" noProof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1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He developed </a:t>
                      </a:r>
                      <a:r>
                        <a:rPr lang="en-GB" sz="1200" b="0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 sports project in Africa because his parents</a:t>
                      </a:r>
                      <a:r>
                        <a:rPr lang="en-GB" sz="1200" b="1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come </a:t>
                      </a:r>
                      <a:r>
                        <a:rPr lang="en-GB" sz="1200" b="0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from there</a:t>
                      </a: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8988983"/>
                  </a:ext>
                </a:extLst>
              </a:tr>
              <a:tr h="32170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200" b="1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23</a:t>
                      </a:r>
                      <a:endParaRPr lang="en-GB" sz="1200" b="1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fr-FR" sz="1200" b="0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et </a:t>
                      </a:r>
                      <a:r>
                        <a:rPr lang="fr-FR" sz="1200" b="1" i="0" u="none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il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fr-FR" sz="1200" b="1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donne</a:t>
                      </a:r>
                      <a:r>
                        <a:rPr lang="fr-FR" sz="1200" b="0" i="0" u="none" baseline="0" noProof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beaucoup d’argent aux associations caritatives.</a:t>
                      </a:r>
                      <a:endParaRPr lang="fr-FR" sz="1200" b="0" i="0" u="none" noProof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and </a:t>
                      </a:r>
                      <a:r>
                        <a:rPr lang="en-GB" sz="1200" b="1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he gives </a:t>
                      </a:r>
                      <a:r>
                        <a:rPr lang="en-GB" sz="1200" b="0" i="0" u="non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lots of money to charitable</a:t>
                      </a:r>
                      <a:r>
                        <a:rPr lang="en-GB" sz="1200" b="0" i="0" u="none" baseline="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 organisations.</a:t>
                      </a:r>
                      <a:endParaRPr lang="en-GB" sz="1200" b="0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i="0" u="non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57215" marR="57215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08592050"/>
                  </a:ext>
                </a:extLst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135323" y="85858"/>
            <a:ext cx="6552675" cy="53191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106325" y="90208"/>
            <a:ext cx="6624084" cy="52322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GB" sz="28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MODULE 1: QUI SUIS-JE?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>
          <a:xfrm>
            <a:off x="-636202" y="9481114"/>
            <a:ext cx="1543050" cy="527403"/>
          </a:xfrm>
        </p:spPr>
        <p:txBody>
          <a:bodyPr/>
          <a:lstStyle/>
          <a:p>
            <a:fld id="{5A67A71F-35B7-49AA-9EB9-954A377D5599}" type="slidenum">
              <a:rPr lang="en-GB" smtClean="0"/>
              <a:t>6</a:t>
            </a:fld>
            <a:endParaRPr lang="en-GB" dirty="0"/>
          </a:p>
        </p:txBody>
      </p:sp>
      <p:pic>
        <p:nvPicPr>
          <p:cNvPr id="2" name="Y9 FRENCH M1 Line 1">
            <a:hlinkClick r:id="" action="ppaction://media"/>
            <a:extLst>
              <a:ext uri="{FF2B5EF4-FFF2-40B4-BE49-F238E27FC236}">
                <a16:creationId xmlns:a16="http://schemas.microsoft.com/office/drawing/2014/main" id="{D1428F89-1D4A-4EC8-8526-83B346BD3E7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37670" y="685921"/>
            <a:ext cx="311953" cy="311953"/>
          </a:xfrm>
          <a:prstGeom prst="rect">
            <a:avLst/>
          </a:prstGeom>
        </p:spPr>
      </p:pic>
      <p:pic>
        <p:nvPicPr>
          <p:cNvPr id="4" name="Y9 FRENCH M1 Line 2">
            <a:hlinkClick r:id="" action="ppaction://media"/>
            <a:extLst>
              <a:ext uri="{FF2B5EF4-FFF2-40B4-BE49-F238E27FC236}">
                <a16:creationId xmlns:a16="http://schemas.microsoft.com/office/drawing/2014/main" id="{5FAA36C6-F16C-40D4-AEA3-0B5014C5FDF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44823" y="1066018"/>
            <a:ext cx="304800" cy="304800"/>
          </a:xfrm>
          <a:prstGeom prst="rect">
            <a:avLst/>
          </a:prstGeom>
        </p:spPr>
      </p:pic>
      <p:pic>
        <p:nvPicPr>
          <p:cNvPr id="5" name="Y9 FRENCH M1 Line 3">
            <a:hlinkClick r:id="" action="ppaction://media"/>
            <a:extLst>
              <a:ext uri="{FF2B5EF4-FFF2-40B4-BE49-F238E27FC236}">
                <a16:creationId xmlns:a16="http://schemas.microsoft.com/office/drawing/2014/main" id="{D3862696-5361-49A7-B4A0-4465E38FAD5C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37670" y="1526644"/>
            <a:ext cx="304800" cy="304800"/>
          </a:xfrm>
          <a:prstGeom prst="rect">
            <a:avLst/>
          </a:prstGeom>
        </p:spPr>
      </p:pic>
      <p:pic>
        <p:nvPicPr>
          <p:cNvPr id="6" name="Y9 FRENCH M1 Line 4">
            <a:hlinkClick r:id="" action="ppaction://media"/>
            <a:extLst>
              <a:ext uri="{FF2B5EF4-FFF2-40B4-BE49-F238E27FC236}">
                <a16:creationId xmlns:a16="http://schemas.microsoft.com/office/drawing/2014/main" id="{EDD3F42C-10FB-4596-A3D6-C62258C058A2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29580" y="1915818"/>
            <a:ext cx="335286" cy="335286"/>
          </a:xfrm>
          <a:prstGeom prst="rect">
            <a:avLst/>
          </a:prstGeom>
        </p:spPr>
      </p:pic>
      <p:pic>
        <p:nvPicPr>
          <p:cNvPr id="8" name="Y9 FRENCH M1 Line 5">
            <a:hlinkClick r:id="" action="ppaction://media"/>
            <a:extLst>
              <a:ext uri="{FF2B5EF4-FFF2-40B4-BE49-F238E27FC236}">
                <a16:creationId xmlns:a16="http://schemas.microsoft.com/office/drawing/2014/main" id="{0B045383-C2FD-46F0-9F3B-D521299035C4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44823" y="2318578"/>
            <a:ext cx="335286" cy="335286"/>
          </a:xfrm>
          <a:prstGeom prst="rect">
            <a:avLst/>
          </a:prstGeom>
        </p:spPr>
      </p:pic>
      <p:pic>
        <p:nvPicPr>
          <p:cNvPr id="11" name="Y9 FRENCH M1 Line 6">
            <a:hlinkClick r:id="" action="ppaction://media"/>
            <a:extLst>
              <a:ext uri="{FF2B5EF4-FFF2-40B4-BE49-F238E27FC236}">
                <a16:creationId xmlns:a16="http://schemas.microsoft.com/office/drawing/2014/main" id="{B97EB4D8-362B-49B9-81B5-71EFB6E3F041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29580" y="2691999"/>
            <a:ext cx="335287" cy="335287"/>
          </a:xfrm>
          <a:prstGeom prst="rect">
            <a:avLst/>
          </a:prstGeom>
        </p:spPr>
      </p:pic>
      <p:pic>
        <p:nvPicPr>
          <p:cNvPr id="12" name="Y9 FRENCH M1 Line 7">
            <a:hlinkClick r:id="" action="ppaction://media"/>
            <a:extLst>
              <a:ext uri="{FF2B5EF4-FFF2-40B4-BE49-F238E27FC236}">
                <a16:creationId xmlns:a16="http://schemas.microsoft.com/office/drawing/2014/main" id="{A9B7B9F1-D0F6-47FE-9CA4-531B9F6E471A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29580" y="3094759"/>
            <a:ext cx="304800" cy="304800"/>
          </a:xfrm>
          <a:prstGeom prst="rect">
            <a:avLst/>
          </a:prstGeom>
        </p:spPr>
      </p:pic>
      <p:pic>
        <p:nvPicPr>
          <p:cNvPr id="13" name="Y9 FRENCH M1 Line 8">
            <a:hlinkClick r:id="" action="ppaction://media"/>
            <a:extLst>
              <a:ext uri="{FF2B5EF4-FFF2-40B4-BE49-F238E27FC236}">
                <a16:creationId xmlns:a16="http://schemas.microsoft.com/office/drawing/2014/main" id="{80DF7C00-12AD-4A72-9534-5B9368DEB9D7}"/>
              </a:ext>
            </a:extLst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29580" y="3458126"/>
            <a:ext cx="304800" cy="304800"/>
          </a:xfrm>
          <a:prstGeom prst="rect">
            <a:avLst/>
          </a:prstGeom>
        </p:spPr>
      </p:pic>
      <p:pic>
        <p:nvPicPr>
          <p:cNvPr id="14" name="Y9 FRENCH M1 Line 9">
            <a:hlinkClick r:id="" action="ppaction://media"/>
            <a:extLst>
              <a:ext uri="{FF2B5EF4-FFF2-40B4-BE49-F238E27FC236}">
                <a16:creationId xmlns:a16="http://schemas.microsoft.com/office/drawing/2014/main" id="{86625078-8DD6-41A7-AF14-312EC3F92F7F}"/>
              </a:ext>
            </a:extLst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29580" y="3820322"/>
            <a:ext cx="304800" cy="304800"/>
          </a:xfrm>
          <a:prstGeom prst="rect">
            <a:avLst/>
          </a:prstGeom>
        </p:spPr>
      </p:pic>
      <p:pic>
        <p:nvPicPr>
          <p:cNvPr id="15" name="Y9 FRENCH M1 Line 10">
            <a:hlinkClick r:id="" action="ppaction://media"/>
            <a:extLst>
              <a:ext uri="{FF2B5EF4-FFF2-40B4-BE49-F238E27FC236}">
                <a16:creationId xmlns:a16="http://schemas.microsoft.com/office/drawing/2014/main" id="{B514CE7C-9E47-4B3F-BED5-0439ECF52C40}"/>
              </a:ext>
            </a:extLst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07182" y="4177027"/>
            <a:ext cx="335288" cy="335288"/>
          </a:xfrm>
          <a:prstGeom prst="rect">
            <a:avLst/>
          </a:prstGeom>
        </p:spPr>
      </p:pic>
      <p:pic>
        <p:nvPicPr>
          <p:cNvPr id="16" name="Y9 FRENCH M1 Line 11">
            <a:hlinkClick r:id="" action="ppaction://media"/>
            <a:extLst>
              <a:ext uri="{FF2B5EF4-FFF2-40B4-BE49-F238E27FC236}">
                <a16:creationId xmlns:a16="http://schemas.microsoft.com/office/drawing/2014/main" id="{BB298EF3-A873-476E-8CFE-95AE1B5D2FFB}"/>
              </a:ext>
            </a:extLst>
          </p:cNvPr>
          <p:cNvPicPr>
            <a:picLocks noChangeAspect="1"/>
          </p:cNvPicPr>
          <p:nvPr>
            <a:audioFile r:link="rId22"/>
            <p:extLst>
              <p:ext uri="{DAA4B4D4-6D71-4841-9C94-3DE7FCFB9230}">
                <p14:media xmlns:p14="http://schemas.microsoft.com/office/powerpoint/2010/main" r:embed="rId21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07182" y="4607867"/>
            <a:ext cx="304800" cy="304800"/>
          </a:xfrm>
          <a:prstGeom prst="rect">
            <a:avLst/>
          </a:prstGeom>
        </p:spPr>
      </p:pic>
      <p:pic>
        <p:nvPicPr>
          <p:cNvPr id="17" name="Y9 FRENCH M1 Line 12">
            <a:hlinkClick r:id="" action="ppaction://media"/>
            <a:extLst>
              <a:ext uri="{FF2B5EF4-FFF2-40B4-BE49-F238E27FC236}">
                <a16:creationId xmlns:a16="http://schemas.microsoft.com/office/drawing/2014/main" id="{EFDF3C12-D777-459C-A586-74B90A18B6F9}"/>
              </a:ext>
            </a:extLst>
          </p:cNvPr>
          <p:cNvPicPr>
            <a:picLocks noChangeAspect="1"/>
          </p:cNvPicPr>
          <p:nvPr>
            <a:audioFile r:link="rId24"/>
            <p:extLst>
              <p:ext uri="{DAA4B4D4-6D71-4841-9C94-3DE7FCFB9230}">
                <p14:media xmlns:p14="http://schemas.microsoft.com/office/powerpoint/2010/main" r:embed="rId23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29581" y="4922662"/>
            <a:ext cx="282401" cy="429729"/>
          </a:xfrm>
          <a:prstGeom prst="rect">
            <a:avLst/>
          </a:prstGeom>
        </p:spPr>
      </p:pic>
      <p:pic>
        <p:nvPicPr>
          <p:cNvPr id="18" name="Y9 FRENCH M1 Line 13">
            <a:hlinkClick r:id="" action="ppaction://media"/>
            <a:extLst>
              <a:ext uri="{FF2B5EF4-FFF2-40B4-BE49-F238E27FC236}">
                <a16:creationId xmlns:a16="http://schemas.microsoft.com/office/drawing/2014/main" id="{CA358788-9553-4CC0-9560-7925E1EDD1D0}"/>
              </a:ext>
            </a:extLst>
          </p:cNvPr>
          <p:cNvPicPr>
            <a:picLocks noChangeAspect="1"/>
          </p:cNvPicPr>
          <p:nvPr>
            <a:audioFile r:link="rId26"/>
            <p:extLst>
              <p:ext uri="{DAA4B4D4-6D71-4841-9C94-3DE7FCFB9230}">
                <p14:media xmlns:p14="http://schemas.microsoft.com/office/powerpoint/2010/main" r:embed="rId25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11348" y="5357256"/>
            <a:ext cx="304800" cy="304800"/>
          </a:xfrm>
          <a:prstGeom prst="rect">
            <a:avLst/>
          </a:prstGeom>
        </p:spPr>
      </p:pic>
      <p:pic>
        <p:nvPicPr>
          <p:cNvPr id="19" name="Y9 FRENCH M1 Line 14">
            <a:hlinkClick r:id="" action="ppaction://media"/>
            <a:extLst>
              <a:ext uri="{FF2B5EF4-FFF2-40B4-BE49-F238E27FC236}">
                <a16:creationId xmlns:a16="http://schemas.microsoft.com/office/drawing/2014/main" id="{112CD24C-B00F-41DA-AB49-2222D9A4C050}"/>
              </a:ext>
            </a:extLst>
          </p:cNvPr>
          <p:cNvPicPr>
            <a:picLocks noChangeAspect="1"/>
          </p:cNvPicPr>
          <p:nvPr>
            <a:audioFile r:link="rId28"/>
            <p:extLst>
              <p:ext uri="{DAA4B4D4-6D71-4841-9C94-3DE7FCFB9230}">
                <p14:media xmlns:p14="http://schemas.microsoft.com/office/powerpoint/2010/main" r:embed="rId27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07182" y="5765814"/>
            <a:ext cx="304801" cy="304801"/>
          </a:xfrm>
          <a:prstGeom prst="rect">
            <a:avLst/>
          </a:prstGeom>
        </p:spPr>
      </p:pic>
      <p:pic>
        <p:nvPicPr>
          <p:cNvPr id="20" name="Y9 FRENCH M1 Line 15">
            <a:hlinkClick r:id="" action="ppaction://media"/>
            <a:extLst>
              <a:ext uri="{FF2B5EF4-FFF2-40B4-BE49-F238E27FC236}">
                <a16:creationId xmlns:a16="http://schemas.microsoft.com/office/drawing/2014/main" id="{6385A7D8-281E-47AA-98A3-1EF3E2791020}"/>
              </a:ext>
            </a:extLst>
          </p:cNvPr>
          <p:cNvPicPr>
            <a:picLocks noChangeAspect="1"/>
          </p:cNvPicPr>
          <p:nvPr>
            <a:audioFile r:link="rId30"/>
            <p:extLst>
              <p:ext uri="{DAA4B4D4-6D71-4841-9C94-3DE7FCFB9230}">
                <p14:media xmlns:p14="http://schemas.microsoft.com/office/powerpoint/2010/main" r:embed="rId29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26924" y="6131776"/>
            <a:ext cx="304799" cy="304799"/>
          </a:xfrm>
          <a:prstGeom prst="rect">
            <a:avLst/>
          </a:prstGeom>
        </p:spPr>
      </p:pic>
      <p:pic>
        <p:nvPicPr>
          <p:cNvPr id="21" name="Y9 FRENCH M1 Line 16">
            <a:hlinkClick r:id="" action="ppaction://media"/>
            <a:extLst>
              <a:ext uri="{FF2B5EF4-FFF2-40B4-BE49-F238E27FC236}">
                <a16:creationId xmlns:a16="http://schemas.microsoft.com/office/drawing/2014/main" id="{78DA5B20-5566-4E45-A831-D0B1DA00D109}"/>
              </a:ext>
            </a:extLst>
          </p:cNvPr>
          <p:cNvPicPr>
            <a:picLocks noChangeAspect="1"/>
          </p:cNvPicPr>
          <p:nvPr>
            <a:audioFile r:link="rId32"/>
            <p:extLst>
              <p:ext uri="{DAA4B4D4-6D71-4841-9C94-3DE7FCFB9230}">
                <p14:media xmlns:p14="http://schemas.microsoft.com/office/powerpoint/2010/main" r:embed="rId31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37670" y="6474975"/>
            <a:ext cx="345133" cy="345133"/>
          </a:xfrm>
          <a:prstGeom prst="rect">
            <a:avLst/>
          </a:prstGeom>
        </p:spPr>
      </p:pic>
      <p:pic>
        <p:nvPicPr>
          <p:cNvPr id="22" name="Y9 FRENCH M1 Line 17">
            <a:hlinkClick r:id="" action="ppaction://media"/>
            <a:extLst>
              <a:ext uri="{FF2B5EF4-FFF2-40B4-BE49-F238E27FC236}">
                <a16:creationId xmlns:a16="http://schemas.microsoft.com/office/drawing/2014/main" id="{B43BB578-B329-4C06-AA87-13D1222297D8}"/>
              </a:ext>
            </a:extLst>
          </p:cNvPr>
          <p:cNvPicPr>
            <a:picLocks noChangeAspect="1"/>
          </p:cNvPicPr>
          <p:nvPr>
            <a:audioFile r:link="rId34"/>
            <p:extLst>
              <p:ext uri="{DAA4B4D4-6D71-4841-9C94-3DE7FCFB9230}">
                <p14:media xmlns:p14="http://schemas.microsoft.com/office/powerpoint/2010/main" r:embed="rId33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37670" y="6905815"/>
            <a:ext cx="304800" cy="304800"/>
          </a:xfrm>
          <a:prstGeom prst="rect">
            <a:avLst/>
          </a:prstGeom>
        </p:spPr>
      </p:pic>
      <p:pic>
        <p:nvPicPr>
          <p:cNvPr id="23" name="Y9 FRENCH M1 Line 18">
            <a:hlinkClick r:id="" action="ppaction://media"/>
            <a:extLst>
              <a:ext uri="{FF2B5EF4-FFF2-40B4-BE49-F238E27FC236}">
                <a16:creationId xmlns:a16="http://schemas.microsoft.com/office/drawing/2014/main" id="{5EBA9720-D75F-493E-816E-3FF78017EFC7}"/>
              </a:ext>
            </a:extLst>
          </p:cNvPr>
          <p:cNvPicPr>
            <a:picLocks noChangeAspect="1"/>
          </p:cNvPicPr>
          <p:nvPr>
            <a:audioFile r:link="rId36"/>
            <p:extLst>
              <p:ext uri="{DAA4B4D4-6D71-4841-9C94-3DE7FCFB9230}">
                <p14:media xmlns:p14="http://schemas.microsoft.com/office/powerpoint/2010/main" r:embed="rId35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17503" y="7247473"/>
            <a:ext cx="345133" cy="345133"/>
          </a:xfrm>
          <a:prstGeom prst="rect">
            <a:avLst/>
          </a:prstGeom>
        </p:spPr>
      </p:pic>
      <p:pic>
        <p:nvPicPr>
          <p:cNvPr id="24" name="Y9 FRENCH M1 Line 19">
            <a:hlinkClick r:id="" action="ppaction://media"/>
            <a:extLst>
              <a:ext uri="{FF2B5EF4-FFF2-40B4-BE49-F238E27FC236}">
                <a16:creationId xmlns:a16="http://schemas.microsoft.com/office/drawing/2014/main" id="{85EB85DD-83E6-4F87-866D-FDA513485890}"/>
              </a:ext>
            </a:extLst>
          </p:cNvPr>
          <p:cNvPicPr>
            <a:picLocks noChangeAspect="1"/>
          </p:cNvPicPr>
          <p:nvPr>
            <a:audioFile r:link="rId38"/>
            <p:extLst>
              <p:ext uri="{DAA4B4D4-6D71-4841-9C94-3DE7FCFB9230}">
                <p14:media xmlns:p14="http://schemas.microsoft.com/office/powerpoint/2010/main" r:embed="rId37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37669" y="7676199"/>
            <a:ext cx="304800" cy="304800"/>
          </a:xfrm>
          <a:prstGeom prst="rect">
            <a:avLst/>
          </a:prstGeom>
        </p:spPr>
      </p:pic>
      <p:pic>
        <p:nvPicPr>
          <p:cNvPr id="25" name="Y9 FRENCH M1 Line 20">
            <a:hlinkClick r:id="" action="ppaction://media"/>
            <a:extLst>
              <a:ext uri="{FF2B5EF4-FFF2-40B4-BE49-F238E27FC236}">
                <a16:creationId xmlns:a16="http://schemas.microsoft.com/office/drawing/2014/main" id="{FAB60E74-2D09-4A19-BDFF-35119F215EC4}"/>
              </a:ext>
            </a:extLst>
          </p:cNvPr>
          <p:cNvPicPr>
            <a:picLocks noChangeAspect="1"/>
          </p:cNvPicPr>
          <p:nvPr>
            <a:audioFile r:link="rId40"/>
            <p:extLst>
              <p:ext uri="{DAA4B4D4-6D71-4841-9C94-3DE7FCFB9230}">
                <p14:media xmlns:p14="http://schemas.microsoft.com/office/powerpoint/2010/main" r:embed="rId39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37669" y="8082673"/>
            <a:ext cx="304800" cy="304800"/>
          </a:xfrm>
          <a:prstGeom prst="rect">
            <a:avLst/>
          </a:prstGeom>
        </p:spPr>
      </p:pic>
      <p:pic>
        <p:nvPicPr>
          <p:cNvPr id="26" name="Y9 FRENCH M1 Line 22">
            <a:hlinkClick r:id="" action="ppaction://media"/>
            <a:extLst>
              <a:ext uri="{FF2B5EF4-FFF2-40B4-BE49-F238E27FC236}">
                <a16:creationId xmlns:a16="http://schemas.microsoft.com/office/drawing/2014/main" id="{ABE91501-6E09-4FF1-8B3E-922920F9FC59}"/>
              </a:ext>
            </a:extLst>
          </p:cNvPr>
          <p:cNvPicPr>
            <a:picLocks noChangeAspect="1"/>
          </p:cNvPicPr>
          <p:nvPr>
            <a:audioFile r:link="rId42"/>
            <p:extLst>
              <p:ext uri="{DAA4B4D4-6D71-4841-9C94-3DE7FCFB9230}">
                <p14:media xmlns:p14="http://schemas.microsoft.com/office/powerpoint/2010/main" r:embed="rId41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44823" y="8464791"/>
            <a:ext cx="335289" cy="335289"/>
          </a:xfrm>
          <a:prstGeom prst="rect">
            <a:avLst/>
          </a:prstGeom>
        </p:spPr>
      </p:pic>
      <p:pic>
        <p:nvPicPr>
          <p:cNvPr id="27" name="Y9 FRENCH M1 Line 22">
            <a:hlinkClick r:id="" action="ppaction://media"/>
            <a:extLst>
              <a:ext uri="{FF2B5EF4-FFF2-40B4-BE49-F238E27FC236}">
                <a16:creationId xmlns:a16="http://schemas.microsoft.com/office/drawing/2014/main" id="{366DA949-DFDD-4FCB-B4C8-9A9F83595F33}"/>
              </a:ext>
            </a:extLst>
          </p:cNvPr>
          <p:cNvPicPr>
            <a:picLocks noChangeAspect="1"/>
          </p:cNvPicPr>
          <p:nvPr>
            <a:audioFile r:link="rId42"/>
            <p:extLst>
              <p:ext uri="{DAA4B4D4-6D71-4841-9C94-3DE7FCFB9230}">
                <p14:media xmlns:p14="http://schemas.microsoft.com/office/powerpoint/2010/main" r:embed="rId41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37669" y="8872392"/>
            <a:ext cx="304800" cy="304800"/>
          </a:xfrm>
          <a:prstGeom prst="rect">
            <a:avLst/>
          </a:prstGeom>
        </p:spPr>
      </p:pic>
      <p:pic>
        <p:nvPicPr>
          <p:cNvPr id="28" name="Y9 FRENCH M1 Line 23">
            <a:hlinkClick r:id="" action="ppaction://media"/>
            <a:extLst>
              <a:ext uri="{FF2B5EF4-FFF2-40B4-BE49-F238E27FC236}">
                <a16:creationId xmlns:a16="http://schemas.microsoft.com/office/drawing/2014/main" id="{C7C06EAD-6C32-4746-A55B-CF9724FAF347}"/>
              </a:ext>
            </a:extLst>
          </p:cNvPr>
          <p:cNvPicPr>
            <a:picLocks noChangeAspect="1"/>
          </p:cNvPicPr>
          <p:nvPr>
            <a:audioFile r:link="rId44"/>
            <p:extLst>
              <p:ext uri="{DAA4B4D4-6D71-4841-9C94-3DE7FCFB9230}">
                <p14:media xmlns:p14="http://schemas.microsoft.com/office/powerpoint/2010/main" r:embed="rId43"/>
              </p:ext>
            </p:extLst>
          </p:nvPr>
        </p:nvPicPr>
        <p:blipFill>
          <a:blip r:embed="rId46"/>
          <a:stretch>
            <a:fillRect/>
          </a:stretch>
        </p:blipFill>
        <p:spPr>
          <a:xfrm>
            <a:off x="6244823" y="9219766"/>
            <a:ext cx="345133" cy="345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660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3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4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754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741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8092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623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791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5768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8876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642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5794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6238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7466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8" dur="6656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2" dur="6419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689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0" dur="749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4" dur="9503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9448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2" dur="8250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6" dur="8642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0" dur="8642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4" dur="7727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9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9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9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9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9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10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10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10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10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10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10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>
                <p:cTn id="10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10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>
                <p:cTn id="10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>
                <p:cTn id="10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>
                <p:cTn id="1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 vol="80000">
                <p:cTn id="1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audio>
              <p:cMediaNode vol="80000">
                <p:cTn id="1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audio>
              <p:cMediaNode vol="80000">
                <p:cTn id="1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audio>
              <p:cMediaNode vol="80000">
                <p:cTn id="1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 vol="80000">
                <p:cTn id="1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audio>
              <p:cMediaNode vol="80000">
                <p:cTn id="1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  <p:audio>
              <p:cMediaNode vol="80000">
                <p:cTn id="1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3561</TotalTime>
  <Words>1464</Words>
  <Application>Microsoft Office PowerPoint</Application>
  <PresentationFormat>A4 Paper (210x297 mm)</PresentationFormat>
  <Paragraphs>219</Paragraphs>
  <Slides>6</Slides>
  <Notes>0</Notes>
  <HiddenSlides>0</HiddenSlides>
  <MMClips>70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YEAR 7 FRENCH</vt:lpstr>
      <vt:lpstr>PowerPoint Presentation</vt:lpstr>
      <vt:lpstr>YEAR 8 FRENCH</vt:lpstr>
      <vt:lpstr>PowerPoint Presentation</vt:lpstr>
      <vt:lpstr>YEAR 9 FRENCH</vt:lpstr>
      <vt:lpstr>PowerPoint Presentation</vt:lpstr>
    </vt:vector>
  </TitlesOfParts>
  <Company>Yate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7 FRENCH  STUDENT RESOURCES BOOKLET</dc:title>
  <dc:creator>Sophie  Bowers</dc:creator>
  <cp:lastModifiedBy>Florence Sharman</cp:lastModifiedBy>
  <cp:revision>213</cp:revision>
  <cp:lastPrinted>2019-05-20T14:17:58Z</cp:lastPrinted>
  <dcterms:created xsi:type="dcterms:W3CDTF">2019-05-05T22:28:02Z</dcterms:created>
  <dcterms:modified xsi:type="dcterms:W3CDTF">2020-07-16T11:17:30Z</dcterms:modified>
</cp:coreProperties>
</file>