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75" r:id="rId2"/>
    <p:sldId id="278" r:id="rId3"/>
    <p:sldId id="279" r:id="rId4"/>
    <p:sldId id="28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75" d="100"/>
          <a:sy n="75" d="100"/>
        </p:scale>
        <p:origin x="1896" y="9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B9B1C5-40A3-4C9F-8C97-4B02F829E4D0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228BB7-6823-4A28-85EE-AABD67DAF6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319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032219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63994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001274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A1DF6-3672-4500-9501-F8F183069A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5C5AE9-4EEB-4D90-9EF4-4C9BDAA014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97D9D-E36E-419B-8E4B-72668DE3E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03BD2-8D8A-4219-9C85-E458D4728F0A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65E19D-D559-44C6-BECF-0E8F61BF6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FDBA4E-E4CC-4B0E-9773-BCE9B484D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BB95-B72B-42DD-A18C-00DBC0FA3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649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7A4730-2663-4B63-9288-F724F87FD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08B089-0EFD-484C-A8D6-1447B636A1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169B43-DCF2-4991-BADB-264B603C8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03BD2-8D8A-4219-9C85-E458D4728F0A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DFA90E-DF33-46B9-9B83-B3AE31818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387063-6C7F-4722-A5D8-BD8AF8BEE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BB95-B72B-42DD-A18C-00DBC0FA3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581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5E301-4C0D-4A7C-B604-DE97B632E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9EE2F3-4170-4CFB-88C2-241A66622E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6AC84F-80CF-4C51-B688-DA3995F85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03BD2-8D8A-4219-9C85-E458D4728F0A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E2ED45-336F-419E-8BEB-4579BCB37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EC49A7-7AC5-4543-9ED8-63F01A728B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BB95-B72B-42DD-A18C-00DBC0FA3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736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55DAE-1E1B-452A-A537-23E8FCE0D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D7679D-5064-42C2-A917-8BB7B8430D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F6A338-697E-4AB6-9C5C-545CCE613B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6323FA-1854-4327-8C71-9A87D6134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03BD2-8D8A-4219-9C85-E458D4728F0A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C0600D-1467-465E-B012-6DC4667F09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26D4E4-DDB4-42A8-84C0-ACC919934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BB95-B72B-42DD-A18C-00DBC0FA3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983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9DCD5-089B-4EA5-A17B-255E6DCD5B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3B7F92-1A2A-435B-BC05-8CD402B7E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6EDED9-338F-4806-89A7-83C9968AEF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29DCCB-E9FD-4FF2-A824-0959093C8F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7E4C18-FF40-4D1A-A717-2E26A27289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113A7E9-4993-42E9-BFC6-9F3990EB09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03BD2-8D8A-4219-9C85-E458D4728F0A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EF79F2-1BC5-4F32-8933-CF8AA9328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81690F-7E99-415A-AF5B-E0FEDD406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BB95-B72B-42DD-A18C-00DBC0FA3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744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66285-CC3C-4D84-A59E-4812943F0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ED14FC-0298-4B7F-84E3-E33B28D968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03BD2-8D8A-4219-9C85-E458D4728F0A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416199-E45B-4CCA-A58F-3B107AE52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6B7281-99AF-4FB5-9A2D-C31A83A05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BB95-B72B-42DD-A18C-00DBC0FA3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193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E11638C-FA6C-43A4-946B-7915E9623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03BD2-8D8A-4219-9C85-E458D4728F0A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F8C2A1-F9A2-4A5E-9988-7FA1CE55C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C5D040-5A11-4CF4-9116-4F8B548DD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BB95-B72B-42DD-A18C-00DBC0FA3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0685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6C737-7017-4BCE-9955-DA1DE017A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9C9637-710E-430E-AA2E-8867436F23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E32B76-5DEF-4930-8933-2E16EC7F14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8A1144-3DA4-4740-974F-EE5371193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03BD2-8D8A-4219-9C85-E458D4728F0A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4110D5-B369-4C0F-8390-1EEE4B6D2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1B069B-2C46-489B-A5CC-73C220A3F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BB95-B72B-42DD-A18C-00DBC0FA3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635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F676E-09A7-4B06-9802-211FA6F150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47DCFA-21DC-4EE0-9DA6-D542C849D8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2416D7-4893-481D-B179-3764ED685D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975818-DCAE-4050-B3B5-6268DF3F0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03BD2-8D8A-4219-9C85-E458D4728F0A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1D33E4-26C1-46D3-A1C5-280AB108D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997E84-3536-4CD8-AF65-737A90F5B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BB95-B72B-42DD-A18C-00DBC0FA3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6560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D78FD-6C15-4E1C-A7BF-C28BC5036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97576A-9455-4E20-A343-667F509FE5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60E131-6BD4-4697-A383-4DD237DC9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03BD2-8D8A-4219-9C85-E458D4728F0A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142D96-E085-4D19-8240-2F86B158FB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B21183-36F9-41D8-A67C-B3A752248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BB95-B72B-42DD-A18C-00DBC0FA3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464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6C89515-D089-487F-8BD5-A699DE3CBB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2219FB-E6F4-4BF1-9CF1-3061E2FBB0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4B7AC9-8D11-40ED-A243-4895DCCC2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03BD2-8D8A-4219-9C85-E458D4728F0A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65B616-537D-48DC-8172-017976081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6E108E-8E43-44EF-82A7-52DD3CB5B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52BB95-B72B-42DD-A18C-00DBC0FA3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036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7110E2-217F-4C6A-92E8-F2D99BFA6E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131F3D-DC9D-4E21-8815-5FB8834157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7F070E-8D33-4DE5-9EC4-79C1CF6E22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B03BD2-8D8A-4219-9C85-E458D4728F0A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B6188A-5A8F-4293-8283-2D9949C0ED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354D0D-B47F-42F7-9BF7-5B4FF1234F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52BB95-B72B-42DD-A18C-00DBC0FA39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317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5" name="Google Shape;125;p4"/>
          <p:cNvGraphicFramePr/>
          <p:nvPr>
            <p:extLst>
              <p:ext uri="{D42A27DB-BD31-4B8C-83A1-F6EECF244321}">
                <p14:modId xmlns:p14="http://schemas.microsoft.com/office/powerpoint/2010/main" val="2074340616"/>
              </p:ext>
            </p:extLst>
          </p:nvPr>
        </p:nvGraphicFramePr>
        <p:xfrm>
          <a:off x="0" y="713684"/>
          <a:ext cx="12192000" cy="579683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43427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492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1519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>
                          <a:latin typeface="Trebuchet MS" panose="020B0603020202020204" pitchFamily="34" charset="0"/>
                        </a:rPr>
                        <a:t>Topic</a:t>
                      </a:r>
                      <a:endParaRPr sz="2000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>
                          <a:latin typeface="Trebuchet MS" panose="020B0603020202020204" pitchFamily="34" charset="0"/>
                        </a:rPr>
                        <a:t>Enquiry Question</a:t>
                      </a:r>
                      <a:endParaRPr sz="2000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0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>
                          <a:latin typeface="Trebuchet MS" panose="020B0603020202020204" pitchFamily="34" charset="0"/>
                        </a:rPr>
                        <a:t>The Early Middle Ages</a:t>
                      </a:r>
                      <a:endParaRPr sz="1800" b="1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i="1" dirty="0">
                          <a:latin typeface="Trebuchet MS" panose="020B0603020202020204" pitchFamily="34" charset="0"/>
                        </a:rPr>
                        <a:t>Who were the British in the first millennium?</a:t>
                      </a:r>
                      <a:endParaRPr sz="1800" i="1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0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>
                          <a:latin typeface="Trebuchet MS" panose="020B0603020202020204" pitchFamily="34" charset="0"/>
                        </a:rPr>
                        <a:t>Norman Conquest</a:t>
                      </a:r>
                      <a:endParaRPr sz="1800" b="1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i="1" dirty="0">
                          <a:latin typeface="Trebuchet MS" panose="020B0603020202020204" pitchFamily="34" charset="0"/>
                        </a:rPr>
                        <a:t>How was William of Normandy able to become King of England? </a:t>
                      </a:r>
                      <a:endParaRPr sz="1800" i="1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50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>
                          <a:latin typeface="Trebuchet MS" panose="020B0603020202020204" pitchFamily="34" charset="0"/>
                        </a:rPr>
                        <a:t>Marc Morris</a:t>
                      </a:r>
                      <a:endParaRPr sz="1800" b="1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i="1" dirty="0">
                          <a:latin typeface="Trebuchet MS" panose="020B0603020202020204" pitchFamily="34" charset="0"/>
                        </a:rPr>
                        <a:t>How do we know what happened at Hastings?</a:t>
                      </a:r>
                      <a:endParaRPr sz="1800" i="1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50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>
                          <a:latin typeface="Trebuchet MS" panose="020B0603020202020204" pitchFamily="34" charset="0"/>
                        </a:rPr>
                        <a:t>Islamic Science</a:t>
                      </a:r>
                      <a:endParaRPr sz="1800" b="1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i="1" dirty="0">
                          <a:latin typeface="Trebuchet MS" panose="020B0603020202020204" pitchFamily="34" charset="0"/>
                        </a:rPr>
                        <a:t>Why was there a golden age of science in the Medieval Islamic World?</a:t>
                      </a:r>
                      <a:endParaRPr sz="1800" i="1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852685662"/>
                  </a:ext>
                </a:extLst>
              </a:tr>
              <a:tr h="5150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>
                          <a:latin typeface="Trebuchet MS" panose="020B0603020202020204" pitchFamily="34" charset="0"/>
                        </a:rPr>
                        <a:t>Medieval Monarchs</a:t>
                      </a:r>
                      <a:endParaRPr sz="1800" b="1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i="1" dirty="0">
                          <a:latin typeface="Trebuchet MS" panose="020B0603020202020204" pitchFamily="34" charset="0"/>
                        </a:rPr>
                        <a:t>How powerful were medieval monarchs?</a:t>
                      </a:r>
                      <a:endParaRPr sz="1800" i="1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50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>
                          <a:latin typeface="Trebuchet MS" panose="020B0603020202020204" pitchFamily="34" charset="0"/>
                        </a:rPr>
                        <a:t>Medieval Mali</a:t>
                      </a:r>
                      <a:endParaRPr sz="1800" b="1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i="1" dirty="0">
                          <a:latin typeface="Trebuchet MS" panose="020B0603020202020204" pitchFamily="34" charset="0"/>
                        </a:rPr>
                        <a:t>What was the secret to Mali’s success?</a:t>
                      </a:r>
                      <a:endParaRPr sz="1800" i="1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50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>
                          <a:latin typeface="Trebuchet MS" panose="020B0603020202020204" pitchFamily="34" charset="0"/>
                        </a:rPr>
                        <a:t>Break from Rome</a:t>
                      </a:r>
                      <a:endParaRPr sz="1800" b="1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i="1" dirty="0">
                          <a:latin typeface="Trebuchet MS" panose="020B0603020202020204" pitchFamily="34" charset="0"/>
                        </a:rPr>
                        <a:t>Why did Henry VIII break from Rome?</a:t>
                      </a:r>
                      <a:endParaRPr sz="1800" i="1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50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>
                          <a:latin typeface="Trebuchet MS" panose="020B0603020202020204" pitchFamily="34" charset="0"/>
                        </a:rPr>
                        <a:t>Impact of the Reformation</a:t>
                      </a:r>
                      <a:endParaRPr sz="1800" b="1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i="1" dirty="0">
                          <a:latin typeface="Trebuchet MS" panose="020B0603020202020204" pitchFamily="34" charset="0"/>
                        </a:rPr>
                        <a:t>What did the Reformation mean for ordinary Britons?</a:t>
                      </a:r>
                      <a:endParaRPr sz="1800" i="1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52880762"/>
                  </a:ext>
                </a:extLst>
              </a:tr>
              <a:tr h="5150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>
                          <a:latin typeface="Trebuchet MS" panose="020B0603020202020204" pitchFamily="34" charset="0"/>
                        </a:rPr>
                        <a:t>England and the world in the 16</a:t>
                      </a:r>
                      <a:r>
                        <a:rPr lang="en-GB" sz="1800" b="1" baseline="30000" dirty="0">
                          <a:latin typeface="Trebuchet MS" panose="020B0603020202020204" pitchFamily="34" charset="0"/>
                        </a:rPr>
                        <a:t>th</a:t>
                      </a:r>
                      <a:r>
                        <a:rPr lang="en-GB" sz="1800" b="1" dirty="0">
                          <a:latin typeface="Trebuchet MS" panose="020B0603020202020204" pitchFamily="34" charset="0"/>
                        </a:rPr>
                        <a:t> Century</a:t>
                      </a:r>
                      <a:endParaRPr sz="1800" b="1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i="1" dirty="0">
                          <a:latin typeface="Trebuchet MS" panose="020B0603020202020204" pitchFamily="34" charset="0"/>
                        </a:rPr>
                        <a:t>How did England open up at the start of the Early Modern period?</a:t>
                      </a:r>
                      <a:endParaRPr sz="1800" i="1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150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>
                          <a:latin typeface="Trebuchet MS" panose="020B0603020202020204" pitchFamily="34" charset="0"/>
                        </a:rPr>
                        <a:t>Edward Jenner and vaccination</a:t>
                      </a:r>
                      <a:endParaRPr sz="1800" b="1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i="1" dirty="0">
                          <a:latin typeface="Trebuchet MS" panose="020B0603020202020204" pitchFamily="34" charset="0"/>
                        </a:rPr>
                        <a:t>What does the life of Edward Jenner reveal about Britain in the Enlightenment?</a:t>
                      </a:r>
                      <a:endParaRPr sz="1800" i="1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4239197273"/>
                  </a:ext>
                </a:extLst>
              </a:tr>
            </a:tbl>
          </a:graphicData>
        </a:graphic>
      </p:graphicFrame>
      <p:sp>
        <p:nvSpPr>
          <p:cNvPr id="5" name="Google Shape;137;p6">
            <a:extLst>
              <a:ext uri="{FF2B5EF4-FFF2-40B4-BE49-F238E27FC236}">
                <a16:creationId xmlns:a16="http://schemas.microsoft.com/office/drawing/2014/main" id="{23922549-F346-4D51-B7C8-65AEB18FAD6A}"/>
              </a:ext>
            </a:extLst>
          </p:cNvPr>
          <p:cNvSpPr txBox="1"/>
          <p:nvPr/>
        </p:nvSpPr>
        <p:spPr>
          <a:xfrm>
            <a:off x="0" y="0"/>
            <a:ext cx="10267407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Year 7</a:t>
            </a:r>
            <a:endParaRPr sz="32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5" name="Google Shape;125;p4"/>
          <p:cNvGraphicFramePr/>
          <p:nvPr>
            <p:extLst>
              <p:ext uri="{D42A27DB-BD31-4B8C-83A1-F6EECF244321}">
                <p14:modId xmlns:p14="http://schemas.microsoft.com/office/powerpoint/2010/main" val="1934304360"/>
              </p:ext>
            </p:extLst>
          </p:nvPr>
        </p:nvGraphicFramePr>
        <p:xfrm>
          <a:off x="0" y="713684"/>
          <a:ext cx="12192000" cy="5650028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43427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492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701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Topic</a:t>
                      </a:r>
                      <a:endParaRPr sz="2000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Enquiry Question</a:t>
                      </a:r>
                      <a:endParaRPr sz="2000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  <a:sym typeface="Arial"/>
                        </a:rPr>
                        <a:t>The British Empire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i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  <a:sym typeface="Arial"/>
                        </a:rPr>
                        <a:t>What was the British Empire?</a:t>
                      </a:r>
                      <a:endParaRPr sz="1800" i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  <a:sym typeface="Arial"/>
                        </a:rPr>
                        <a:t>Transatlantic Slave trade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i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  <a:sym typeface="Arial"/>
                        </a:rPr>
                        <a:t>How did New World Slavery create race and racism?</a:t>
                      </a:r>
                      <a:endParaRPr sz="1800" i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  <a:sym typeface="Arial"/>
                        </a:rPr>
                        <a:t>The Legacy of Abolition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i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  <a:sym typeface="Arial"/>
                        </a:rPr>
                        <a:t>What did abolition mean for Britain and the British Empire?</a:t>
                      </a:r>
                      <a:endParaRPr sz="1800" i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  <a:sym typeface="Arial"/>
                        </a:rPr>
                        <a:t>Industrial Revolution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i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  <a:sym typeface="Arial"/>
                        </a:rPr>
                        <a:t>What did the Industrial Revolution mean for ordinary people?</a:t>
                      </a: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852685662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  <a:sym typeface="Arial"/>
                        </a:rPr>
                        <a:t>Development of Democracy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i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  <a:sym typeface="Arial"/>
                        </a:rPr>
                        <a:t>What stories can we tell about the development of democracy in Britain before 1900?</a:t>
                      </a:r>
                      <a:endParaRPr sz="1800" i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  <a:sym typeface="Arial"/>
                        </a:rPr>
                        <a:t>British Rule in India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i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  <a:sym typeface="Arial"/>
                        </a:rPr>
                        <a:t>Why do historians disagree about British rule in India?</a:t>
                      </a:r>
                      <a:endParaRPr sz="1800" i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  <a:sym typeface="Arial"/>
                        </a:rPr>
                        <a:t>First World War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i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  <a:sym typeface="Arial"/>
                        </a:rPr>
                        <a:t>Why did a Great War break out in Europe in 1914?</a:t>
                      </a:r>
                      <a:endParaRPr sz="1800" i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  <a:sym typeface="Arial"/>
                        </a:rPr>
                        <a:t>The Jim Crow South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i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  <a:sym typeface="Arial"/>
                        </a:rPr>
                        <a:t>Why were African Americans still not free by 1963?</a:t>
                      </a:r>
                      <a:endParaRPr sz="1800" i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52880762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  <a:sym typeface="Arial"/>
                        </a:rPr>
                        <a:t>Historiography of Medieval Africa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i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  <a:sym typeface="Arial"/>
                        </a:rPr>
                        <a:t>What explains the strange career of the Golden Rhino of Mapungubwe?</a:t>
                      </a:r>
                      <a:endParaRPr sz="1800" i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" name="Google Shape;137;p6">
            <a:extLst>
              <a:ext uri="{FF2B5EF4-FFF2-40B4-BE49-F238E27FC236}">
                <a16:creationId xmlns:a16="http://schemas.microsoft.com/office/drawing/2014/main" id="{23922549-F346-4D51-B7C8-65AEB18FAD6A}"/>
              </a:ext>
            </a:extLst>
          </p:cNvPr>
          <p:cNvSpPr txBox="1"/>
          <p:nvPr/>
        </p:nvSpPr>
        <p:spPr>
          <a:xfrm>
            <a:off x="0" y="0"/>
            <a:ext cx="10267407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Year 8</a:t>
            </a:r>
            <a:endParaRPr sz="3200" b="1" dirty="0"/>
          </a:p>
        </p:txBody>
      </p:sp>
    </p:spTree>
    <p:extLst>
      <p:ext uri="{BB962C8B-B14F-4D97-AF65-F5344CB8AC3E}">
        <p14:creationId xmlns:p14="http://schemas.microsoft.com/office/powerpoint/2010/main" val="4162911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5" name="Google Shape;125;p4"/>
          <p:cNvGraphicFramePr/>
          <p:nvPr>
            <p:extLst>
              <p:ext uri="{D42A27DB-BD31-4B8C-83A1-F6EECF244321}">
                <p14:modId xmlns:p14="http://schemas.microsoft.com/office/powerpoint/2010/main" val="946851432"/>
              </p:ext>
            </p:extLst>
          </p:nvPr>
        </p:nvGraphicFramePr>
        <p:xfrm>
          <a:off x="0" y="713684"/>
          <a:ext cx="12192000" cy="5713407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43427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492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701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Topic</a:t>
                      </a:r>
                      <a:endParaRPr sz="2000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Enquiry Question</a:t>
                      </a:r>
                      <a:endParaRPr sz="2000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Early 20th Century Britain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i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How did Britain change in the first half of the 20th Century?</a:t>
                      </a:r>
                      <a:endParaRPr sz="1800" i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Communist Russia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i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Did communism make everyone equal in Russia?</a:t>
                      </a:r>
                      <a:endParaRPr sz="1800" i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Weimar Germany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i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Why was Hitler able to seize power in Germany?</a:t>
                      </a:r>
                      <a:endParaRPr sz="1800" i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The impact of the Second World War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i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How did the Second World War change Britain and the British Empire?</a:t>
                      </a:r>
                      <a:endParaRPr sz="1800" i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852685662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The Holocaust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i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Was Lien’s story typical of European Jews in the 20th Century?</a:t>
                      </a: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African American Civil Rights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i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How successfully did Americans unpick the patchwork quilt of racial injustice after 1945?</a:t>
                      </a:r>
                      <a:endParaRPr sz="1800" i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Post-war Britain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i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How did Britain change in the second half of the 20th century?</a:t>
                      </a:r>
                      <a:endParaRPr sz="1800" i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1984 Miners Strike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i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Why is it so hard to know what happened at Orgreave?</a:t>
                      </a:r>
                      <a:endParaRPr sz="1800" i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52880762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LGBT History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i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Why have historians struggled to uncover the LGBT experience in the past?</a:t>
                      </a:r>
                      <a:endParaRPr sz="1800" i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" name="Google Shape;137;p6">
            <a:extLst>
              <a:ext uri="{FF2B5EF4-FFF2-40B4-BE49-F238E27FC236}">
                <a16:creationId xmlns:a16="http://schemas.microsoft.com/office/drawing/2014/main" id="{23922549-F346-4D51-B7C8-65AEB18FAD6A}"/>
              </a:ext>
            </a:extLst>
          </p:cNvPr>
          <p:cNvSpPr txBox="1"/>
          <p:nvPr/>
        </p:nvSpPr>
        <p:spPr>
          <a:xfrm>
            <a:off x="0" y="0"/>
            <a:ext cx="10267407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Year 9</a:t>
            </a:r>
            <a:endParaRPr sz="3200" b="1" dirty="0"/>
          </a:p>
        </p:txBody>
      </p:sp>
    </p:spTree>
    <p:extLst>
      <p:ext uri="{BB962C8B-B14F-4D97-AF65-F5344CB8AC3E}">
        <p14:creationId xmlns:p14="http://schemas.microsoft.com/office/powerpoint/2010/main" val="2144064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5" name="Google Shape;125;p4"/>
          <p:cNvGraphicFramePr/>
          <p:nvPr>
            <p:extLst>
              <p:ext uri="{D42A27DB-BD31-4B8C-83A1-F6EECF244321}">
                <p14:modId xmlns:p14="http://schemas.microsoft.com/office/powerpoint/2010/main" val="3935728004"/>
              </p:ext>
            </p:extLst>
          </p:nvPr>
        </p:nvGraphicFramePr>
        <p:xfrm>
          <a:off x="0" y="713684"/>
          <a:ext cx="12192000" cy="3279805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219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701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Unit</a:t>
                      </a:r>
                      <a:endParaRPr sz="2000" dirty="0">
                        <a:latin typeface="Trebuchet MS" panose="020B0603020202020204" pitchFamily="34" charset="0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The People’s Health, c.1250 to present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The Elizabethans, 1580–1603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History Around Us: Big Pit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Viking Expansion, c.750–c.1050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852685662"/>
                  </a:ext>
                </a:extLst>
              </a:tr>
              <a:tr h="576711">
                <a:tc>
                  <a:txBody>
                    <a:bodyPr/>
                    <a:lstStyle/>
                    <a:p>
                      <a:pPr marL="0" marR="0" lvl="0" indent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Trebuchet MS" panose="020B0603020202020204" pitchFamily="34" charset="0"/>
                          <a:ea typeface="+mn-ea"/>
                          <a:cs typeface="+mn-cs"/>
                        </a:rPr>
                        <a:t>Living under Nazi Rule, 1933–1945</a:t>
                      </a:r>
                      <a:endParaRPr sz="1800" b="1" kern="1200" dirty="0">
                        <a:solidFill>
                          <a:schemeClr val="dk1"/>
                        </a:solidFill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Google Shape;137;p6">
            <a:extLst>
              <a:ext uri="{FF2B5EF4-FFF2-40B4-BE49-F238E27FC236}">
                <a16:creationId xmlns:a16="http://schemas.microsoft.com/office/drawing/2014/main" id="{23922549-F346-4D51-B7C8-65AEB18FAD6A}"/>
              </a:ext>
            </a:extLst>
          </p:cNvPr>
          <p:cNvSpPr txBox="1"/>
          <p:nvPr/>
        </p:nvSpPr>
        <p:spPr>
          <a:xfrm>
            <a:off x="0" y="0"/>
            <a:ext cx="12192000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b="1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GCSE: Year 10 and Year 11						    OCR B</a:t>
            </a:r>
            <a:endParaRPr sz="3200" b="1" dirty="0"/>
          </a:p>
        </p:txBody>
      </p:sp>
    </p:spTree>
    <p:extLst>
      <p:ext uri="{BB962C8B-B14F-4D97-AF65-F5344CB8AC3E}">
        <p14:creationId xmlns:p14="http://schemas.microsoft.com/office/powerpoint/2010/main" val="13840647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465</Words>
  <Application>Microsoft Office PowerPoint</Application>
  <PresentationFormat>Widescreen</PresentationFormat>
  <Paragraphs>72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Trebuchet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Edward Durbin</dc:creator>
  <cp:lastModifiedBy>Edward Durbin</cp:lastModifiedBy>
  <cp:revision>2</cp:revision>
  <dcterms:created xsi:type="dcterms:W3CDTF">2020-12-02T17:21:53Z</dcterms:created>
  <dcterms:modified xsi:type="dcterms:W3CDTF">2020-12-02T17:29:00Z</dcterms:modified>
</cp:coreProperties>
</file>